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9144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Char char="-"/>
            </a:pPr>
            <a:r>
              <a:rPr lang="en-US"/>
              <a:t>Why do we need sampling algorithm to </a:t>
            </a:r>
            <a:endParaRPr/>
          </a:p>
          <a:p>
            <a:pPr indent="-317500" lvl="0" marL="457200" rtl="0" algn="l">
              <a:spcBef>
                <a:spcPts val="0"/>
              </a:spcBef>
              <a:spcAft>
                <a:spcPts val="0"/>
              </a:spcAft>
              <a:buClr>
                <a:schemeClr val="dk1"/>
              </a:buClr>
              <a:buSzPts val="1400"/>
              <a:buChar char="-"/>
            </a:pPr>
            <a:r>
              <a:rPr lang="en-US"/>
              <a:t>What are the BBH parameters?</a:t>
            </a:r>
            <a:endParaRPr/>
          </a:p>
          <a:p>
            <a:pPr indent="-317500" lvl="0" marL="457200" rtl="0" algn="l">
              <a:spcBef>
                <a:spcPts val="0"/>
              </a:spcBef>
              <a:spcAft>
                <a:spcPts val="0"/>
              </a:spcAft>
              <a:buClr>
                <a:schemeClr val="dk1"/>
              </a:buClr>
              <a:buSzPts val="1400"/>
              <a:buChar char="-"/>
            </a:pPr>
            <a:r>
              <a:t/>
            </a:r>
            <a:endParaRPr/>
          </a:p>
        </p:txBody>
      </p:sp>
      <p:sp>
        <p:nvSpPr>
          <p:cNvPr id="88" name="Google Shape;88;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Read about Gravitational wave from different sources</a:t>
            </a:r>
            <a:endParaRPr/>
          </a:p>
        </p:txBody>
      </p:sp>
      <p:sp>
        <p:nvSpPr>
          <p:cNvPr id="94" name="Google Shape;9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514b2cf98a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g2514b2cf98a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514b2cf98a_0_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g2514b2cf98a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Add figure from Moore’s paper which shows the marginalization over parameter but using a different approach</a:t>
            </a:r>
            <a:endParaRPr/>
          </a:p>
          <a:p>
            <a:pPr indent="-317500" lvl="0" marL="457200" rtl="0" algn="l">
              <a:spcBef>
                <a:spcPts val="0"/>
              </a:spcBef>
              <a:spcAft>
                <a:spcPts val="0"/>
              </a:spcAft>
              <a:buSzPts val="1400"/>
              <a:buChar char="-"/>
            </a:pPr>
            <a:r>
              <a:t/>
            </a:r>
            <a:endParaRPr/>
          </a:p>
        </p:txBody>
      </p:sp>
      <p:sp>
        <p:nvSpPr>
          <p:cNvPr id="118" name="Google Shape;11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501a4f0d8f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g501a4f0d8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Char char="-"/>
            </a:pPr>
            <a:r>
              <a:rPr lang="en-US"/>
              <a:t>Picture of Bilby and Dingo; what does they do?</a:t>
            </a:r>
            <a:endParaRPr/>
          </a:p>
          <a:p>
            <a:pPr indent="-317500" lvl="0" marL="457200" rtl="0" algn="l">
              <a:spcBef>
                <a:spcPts val="0"/>
              </a:spcBef>
              <a:spcAft>
                <a:spcPts val="0"/>
              </a:spcAft>
              <a:buSzPts val="1400"/>
              <a:buChar char="-"/>
            </a:pPr>
            <a:r>
              <a:t/>
            </a:r>
            <a:endParaRPr/>
          </a:p>
        </p:txBody>
      </p:sp>
      <p:sp>
        <p:nvSpPr>
          <p:cNvPr id="130" name="Google Shape;13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51d1aefd65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51d1aefd65_0_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251d1aefd65_0_1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3CD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3CD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idx="1" type="body"/>
          </p:nvPr>
        </p:nvSpPr>
        <p:spPr>
          <a:xfrm rot="5400000">
            <a:off x="2590800" y="-533399"/>
            <a:ext cx="3962400"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93CDDD"/>
              </a:buClr>
              <a:buSzPts val="1800"/>
              <a:buChar char="•"/>
              <a:defRPr/>
            </a:lvl1pPr>
            <a:lvl2pPr indent="-342900" lvl="1" marL="914400" algn="l">
              <a:lnSpc>
                <a:spcPct val="100000"/>
              </a:lnSpc>
              <a:spcBef>
                <a:spcPts val="360"/>
              </a:spcBef>
              <a:spcAft>
                <a:spcPts val="0"/>
              </a:spcAft>
              <a:buClr>
                <a:srgbClr val="93CDDD"/>
              </a:buClr>
              <a:buSzPts val="1800"/>
              <a:buChar char="–"/>
              <a:defRPr/>
            </a:lvl2pPr>
            <a:lvl3pPr indent="-342900" lvl="2" marL="1371600" algn="l">
              <a:lnSpc>
                <a:spcPct val="100000"/>
              </a:lnSpc>
              <a:spcBef>
                <a:spcPts val="360"/>
              </a:spcBef>
              <a:spcAft>
                <a:spcPts val="0"/>
              </a:spcAft>
              <a:buClr>
                <a:srgbClr val="93CDDD"/>
              </a:buClr>
              <a:buSzPts val="1800"/>
              <a:buChar char="•"/>
              <a:defRPr/>
            </a:lvl3pPr>
            <a:lvl4pPr indent="-342900" lvl="3" marL="1828800" algn="l">
              <a:lnSpc>
                <a:spcPct val="100000"/>
              </a:lnSpc>
              <a:spcBef>
                <a:spcPts val="360"/>
              </a:spcBef>
              <a:spcAft>
                <a:spcPts val="0"/>
              </a:spcAft>
              <a:buClr>
                <a:srgbClr val="93CDDD"/>
              </a:buClr>
              <a:buSzPts val="1800"/>
              <a:buChar char="–"/>
              <a:defRPr/>
            </a:lvl4pPr>
            <a:lvl5pPr indent="-342900" lvl="4" marL="2286000" algn="l">
              <a:lnSpc>
                <a:spcPct val="100000"/>
              </a:lnSpc>
              <a:spcBef>
                <a:spcPts val="360"/>
              </a:spcBef>
              <a:spcAft>
                <a:spcPts val="0"/>
              </a:spcAft>
              <a:buClr>
                <a:srgbClr val="93CDDD"/>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3CD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93CDDD"/>
              </a:buClr>
              <a:buSzPts val="1800"/>
              <a:buChar char="•"/>
              <a:defRPr/>
            </a:lvl1pPr>
            <a:lvl2pPr indent="-342900" lvl="1" marL="914400" algn="l">
              <a:lnSpc>
                <a:spcPct val="100000"/>
              </a:lnSpc>
              <a:spcBef>
                <a:spcPts val="360"/>
              </a:spcBef>
              <a:spcAft>
                <a:spcPts val="0"/>
              </a:spcAft>
              <a:buClr>
                <a:srgbClr val="93CDDD"/>
              </a:buClr>
              <a:buSzPts val="1800"/>
              <a:buChar char="–"/>
              <a:defRPr/>
            </a:lvl2pPr>
            <a:lvl3pPr indent="-342900" lvl="2" marL="1371600" algn="l">
              <a:lnSpc>
                <a:spcPct val="100000"/>
              </a:lnSpc>
              <a:spcBef>
                <a:spcPts val="360"/>
              </a:spcBef>
              <a:spcAft>
                <a:spcPts val="0"/>
              </a:spcAft>
              <a:buClr>
                <a:srgbClr val="93CDDD"/>
              </a:buClr>
              <a:buSzPts val="1800"/>
              <a:buChar char="•"/>
              <a:defRPr/>
            </a:lvl3pPr>
            <a:lvl4pPr indent="-342900" lvl="3" marL="1828800" algn="l">
              <a:lnSpc>
                <a:spcPct val="100000"/>
              </a:lnSpc>
              <a:spcBef>
                <a:spcPts val="360"/>
              </a:spcBef>
              <a:spcAft>
                <a:spcPts val="0"/>
              </a:spcAft>
              <a:buClr>
                <a:srgbClr val="93CDDD"/>
              </a:buClr>
              <a:buSzPts val="1800"/>
              <a:buChar char="–"/>
              <a:defRPr/>
            </a:lvl4pPr>
            <a:lvl5pPr indent="-342900" lvl="4" marL="2286000" algn="l">
              <a:lnSpc>
                <a:spcPct val="100000"/>
              </a:lnSpc>
              <a:spcBef>
                <a:spcPts val="360"/>
              </a:spcBef>
              <a:spcAft>
                <a:spcPts val="0"/>
              </a:spcAft>
              <a:buClr>
                <a:srgbClr val="93CDDD"/>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457200" y="1853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3CD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body"/>
          </p:nvPr>
        </p:nvSpPr>
        <p:spPr>
          <a:xfrm>
            <a:off x="457200" y="1600201"/>
            <a:ext cx="8229600" cy="396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93CDDD"/>
              </a:buClr>
              <a:buSzPts val="1800"/>
              <a:buChar char="•"/>
              <a:defRPr/>
            </a:lvl1pPr>
            <a:lvl2pPr indent="-342900" lvl="1" marL="914400" algn="l">
              <a:lnSpc>
                <a:spcPct val="100000"/>
              </a:lnSpc>
              <a:spcBef>
                <a:spcPts val="360"/>
              </a:spcBef>
              <a:spcAft>
                <a:spcPts val="0"/>
              </a:spcAft>
              <a:buClr>
                <a:srgbClr val="93CDDD"/>
              </a:buClr>
              <a:buSzPts val="1800"/>
              <a:buChar char="–"/>
              <a:defRPr/>
            </a:lvl2pPr>
            <a:lvl3pPr indent="-342900" lvl="2" marL="1371600" algn="l">
              <a:lnSpc>
                <a:spcPct val="100000"/>
              </a:lnSpc>
              <a:spcBef>
                <a:spcPts val="360"/>
              </a:spcBef>
              <a:spcAft>
                <a:spcPts val="0"/>
              </a:spcAft>
              <a:buClr>
                <a:srgbClr val="93CDDD"/>
              </a:buClr>
              <a:buSzPts val="1800"/>
              <a:buChar char="•"/>
              <a:defRPr/>
            </a:lvl3pPr>
            <a:lvl4pPr indent="-342900" lvl="3" marL="1828800" algn="l">
              <a:lnSpc>
                <a:spcPct val="100000"/>
              </a:lnSpc>
              <a:spcBef>
                <a:spcPts val="360"/>
              </a:spcBef>
              <a:spcAft>
                <a:spcPts val="0"/>
              </a:spcAft>
              <a:buClr>
                <a:srgbClr val="93CDDD"/>
              </a:buClr>
              <a:buSzPts val="1800"/>
              <a:buChar char="–"/>
              <a:defRPr/>
            </a:lvl4pPr>
            <a:lvl5pPr indent="-342900" lvl="4" marL="2286000" algn="l">
              <a:lnSpc>
                <a:spcPct val="100000"/>
              </a:lnSpc>
              <a:spcBef>
                <a:spcPts val="360"/>
              </a:spcBef>
              <a:spcAft>
                <a:spcPts val="0"/>
              </a:spcAft>
              <a:buClr>
                <a:srgbClr val="93CDDD"/>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93CDDD"/>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1" name="Google Shape;31;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3CD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rgbClr val="93CDDD"/>
              </a:buClr>
              <a:buSzPts val="2800"/>
              <a:buChar char="•"/>
              <a:defRPr sz="2800"/>
            </a:lvl1pPr>
            <a:lvl2pPr indent="-381000" lvl="1" marL="914400" algn="l">
              <a:lnSpc>
                <a:spcPct val="100000"/>
              </a:lnSpc>
              <a:spcBef>
                <a:spcPts val="480"/>
              </a:spcBef>
              <a:spcAft>
                <a:spcPts val="0"/>
              </a:spcAft>
              <a:buClr>
                <a:srgbClr val="93CDDD"/>
              </a:buClr>
              <a:buSzPts val="2400"/>
              <a:buChar char="–"/>
              <a:defRPr sz="2400"/>
            </a:lvl2pPr>
            <a:lvl3pPr indent="-355600" lvl="2" marL="1371600" algn="l">
              <a:lnSpc>
                <a:spcPct val="100000"/>
              </a:lnSpc>
              <a:spcBef>
                <a:spcPts val="400"/>
              </a:spcBef>
              <a:spcAft>
                <a:spcPts val="0"/>
              </a:spcAft>
              <a:buClr>
                <a:srgbClr val="93CDDD"/>
              </a:buClr>
              <a:buSzPts val="2000"/>
              <a:buChar char="•"/>
              <a:defRPr sz="2000"/>
            </a:lvl3pPr>
            <a:lvl4pPr indent="-342900" lvl="3" marL="1828800" algn="l">
              <a:lnSpc>
                <a:spcPct val="100000"/>
              </a:lnSpc>
              <a:spcBef>
                <a:spcPts val="360"/>
              </a:spcBef>
              <a:spcAft>
                <a:spcPts val="0"/>
              </a:spcAft>
              <a:buClr>
                <a:srgbClr val="93CDDD"/>
              </a:buClr>
              <a:buSzPts val="1800"/>
              <a:buChar char="–"/>
              <a:defRPr sz="1800"/>
            </a:lvl4pPr>
            <a:lvl5pPr indent="-342900" lvl="4" marL="2286000" algn="l">
              <a:lnSpc>
                <a:spcPct val="100000"/>
              </a:lnSpc>
              <a:spcBef>
                <a:spcPts val="360"/>
              </a:spcBef>
              <a:spcAft>
                <a:spcPts val="0"/>
              </a:spcAft>
              <a:buClr>
                <a:srgbClr val="93CDDD"/>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rgbClr val="93CDDD"/>
              </a:buClr>
              <a:buSzPts val="2800"/>
              <a:buChar char="•"/>
              <a:defRPr sz="2800"/>
            </a:lvl1pPr>
            <a:lvl2pPr indent="-381000" lvl="1" marL="914400" algn="l">
              <a:lnSpc>
                <a:spcPct val="100000"/>
              </a:lnSpc>
              <a:spcBef>
                <a:spcPts val="480"/>
              </a:spcBef>
              <a:spcAft>
                <a:spcPts val="0"/>
              </a:spcAft>
              <a:buClr>
                <a:srgbClr val="93CDDD"/>
              </a:buClr>
              <a:buSzPts val="2400"/>
              <a:buChar char="–"/>
              <a:defRPr sz="2400"/>
            </a:lvl2pPr>
            <a:lvl3pPr indent="-355600" lvl="2" marL="1371600" algn="l">
              <a:lnSpc>
                <a:spcPct val="100000"/>
              </a:lnSpc>
              <a:spcBef>
                <a:spcPts val="400"/>
              </a:spcBef>
              <a:spcAft>
                <a:spcPts val="0"/>
              </a:spcAft>
              <a:buClr>
                <a:srgbClr val="93CDDD"/>
              </a:buClr>
              <a:buSzPts val="2000"/>
              <a:buChar char="•"/>
              <a:defRPr sz="2000"/>
            </a:lvl3pPr>
            <a:lvl4pPr indent="-342900" lvl="3" marL="1828800" algn="l">
              <a:lnSpc>
                <a:spcPct val="100000"/>
              </a:lnSpc>
              <a:spcBef>
                <a:spcPts val="360"/>
              </a:spcBef>
              <a:spcAft>
                <a:spcPts val="0"/>
              </a:spcAft>
              <a:buClr>
                <a:srgbClr val="93CDDD"/>
              </a:buClr>
              <a:buSzPts val="1800"/>
              <a:buChar char="–"/>
              <a:defRPr sz="1800"/>
            </a:lvl4pPr>
            <a:lvl5pPr indent="-342900" lvl="4" marL="2286000" algn="l">
              <a:lnSpc>
                <a:spcPct val="100000"/>
              </a:lnSpc>
              <a:spcBef>
                <a:spcPts val="360"/>
              </a:spcBef>
              <a:spcAft>
                <a:spcPts val="0"/>
              </a:spcAft>
              <a:buClr>
                <a:srgbClr val="93CDDD"/>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3CDDD"/>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rgbClr val="93CDDD"/>
              </a:buClr>
              <a:buSzPts val="2400"/>
              <a:buNone/>
              <a:defRPr b="1" sz="2400"/>
            </a:lvl1pPr>
            <a:lvl2pPr indent="-228600" lvl="1" marL="914400" algn="l">
              <a:lnSpc>
                <a:spcPct val="100000"/>
              </a:lnSpc>
              <a:spcBef>
                <a:spcPts val="400"/>
              </a:spcBef>
              <a:spcAft>
                <a:spcPts val="0"/>
              </a:spcAft>
              <a:buClr>
                <a:srgbClr val="93CDDD"/>
              </a:buClr>
              <a:buSzPts val="2000"/>
              <a:buNone/>
              <a:defRPr b="1" sz="2000"/>
            </a:lvl2pPr>
            <a:lvl3pPr indent="-228600" lvl="2" marL="1371600" algn="l">
              <a:lnSpc>
                <a:spcPct val="100000"/>
              </a:lnSpc>
              <a:spcBef>
                <a:spcPts val="360"/>
              </a:spcBef>
              <a:spcAft>
                <a:spcPts val="0"/>
              </a:spcAft>
              <a:buClr>
                <a:srgbClr val="93CDDD"/>
              </a:buClr>
              <a:buSzPts val="1800"/>
              <a:buNone/>
              <a:defRPr b="1" sz="1800"/>
            </a:lvl3pPr>
            <a:lvl4pPr indent="-228600" lvl="3" marL="1828800" algn="l">
              <a:lnSpc>
                <a:spcPct val="100000"/>
              </a:lnSpc>
              <a:spcBef>
                <a:spcPts val="320"/>
              </a:spcBef>
              <a:spcAft>
                <a:spcPts val="0"/>
              </a:spcAft>
              <a:buClr>
                <a:srgbClr val="93CDDD"/>
              </a:buClr>
              <a:buSzPts val="1600"/>
              <a:buNone/>
              <a:defRPr b="1" sz="1600"/>
            </a:lvl4pPr>
            <a:lvl5pPr indent="-228600" lvl="4" marL="2286000" algn="l">
              <a:lnSpc>
                <a:spcPct val="100000"/>
              </a:lnSpc>
              <a:spcBef>
                <a:spcPts val="320"/>
              </a:spcBef>
              <a:spcAft>
                <a:spcPts val="0"/>
              </a:spcAft>
              <a:buClr>
                <a:srgbClr val="93CDDD"/>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4" name="Google Shape;44;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rgbClr val="93CDDD"/>
              </a:buClr>
              <a:buSzPts val="2400"/>
              <a:buChar char="•"/>
              <a:defRPr sz="2400"/>
            </a:lvl1pPr>
            <a:lvl2pPr indent="-355600" lvl="1" marL="914400" algn="l">
              <a:lnSpc>
                <a:spcPct val="100000"/>
              </a:lnSpc>
              <a:spcBef>
                <a:spcPts val="400"/>
              </a:spcBef>
              <a:spcAft>
                <a:spcPts val="0"/>
              </a:spcAft>
              <a:buClr>
                <a:srgbClr val="93CDDD"/>
              </a:buClr>
              <a:buSzPts val="2000"/>
              <a:buChar char="–"/>
              <a:defRPr sz="2000"/>
            </a:lvl2pPr>
            <a:lvl3pPr indent="-342900" lvl="2" marL="1371600" algn="l">
              <a:lnSpc>
                <a:spcPct val="100000"/>
              </a:lnSpc>
              <a:spcBef>
                <a:spcPts val="360"/>
              </a:spcBef>
              <a:spcAft>
                <a:spcPts val="0"/>
              </a:spcAft>
              <a:buClr>
                <a:srgbClr val="93CDDD"/>
              </a:buClr>
              <a:buSzPts val="1800"/>
              <a:buChar char="•"/>
              <a:defRPr sz="1800"/>
            </a:lvl3pPr>
            <a:lvl4pPr indent="-330200" lvl="3" marL="1828800" algn="l">
              <a:lnSpc>
                <a:spcPct val="100000"/>
              </a:lnSpc>
              <a:spcBef>
                <a:spcPts val="320"/>
              </a:spcBef>
              <a:spcAft>
                <a:spcPts val="0"/>
              </a:spcAft>
              <a:buClr>
                <a:srgbClr val="93CDDD"/>
              </a:buClr>
              <a:buSzPts val="1600"/>
              <a:buChar char="–"/>
              <a:defRPr sz="1600"/>
            </a:lvl4pPr>
            <a:lvl5pPr indent="-330200" lvl="4" marL="2286000" algn="l">
              <a:lnSpc>
                <a:spcPct val="100000"/>
              </a:lnSpc>
              <a:spcBef>
                <a:spcPts val="320"/>
              </a:spcBef>
              <a:spcAft>
                <a:spcPts val="0"/>
              </a:spcAft>
              <a:buClr>
                <a:srgbClr val="93CDDD"/>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5" name="Google Shape;45;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rgbClr val="93CDDD"/>
              </a:buClr>
              <a:buSzPts val="2400"/>
              <a:buNone/>
              <a:defRPr b="1" sz="2400"/>
            </a:lvl1pPr>
            <a:lvl2pPr indent="-228600" lvl="1" marL="914400" algn="l">
              <a:lnSpc>
                <a:spcPct val="100000"/>
              </a:lnSpc>
              <a:spcBef>
                <a:spcPts val="400"/>
              </a:spcBef>
              <a:spcAft>
                <a:spcPts val="0"/>
              </a:spcAft>
              <a:buClr>
                <a:srgbClr val="93CDDD"/>
              </a:buClr>
              <a:buSzPts val="2000"/>
              <a:buNone/>
              <a:defRPr b="1" sz="2000"/>
            </a:lvl2pPr>
            <a:lvl3pPr indent="-228600" lvl="2" marL="1371600" algn="l">
              <a:lnSpc>
                <a:spcPct val="100000"/>
              </a:lnSpc>
              <a:spcBef>
                <a:spcPts val="360"/>
              </a:spcBef>
              <a:spcAft>
                <a:spcPts val="0"/>
              </a:spcAft>
              <a:buClr>
                <a:srgbClr val="93CDDD"/>
              </a:buClr>
              <a:buSzPts val="1800"/>
              <a:buNone/>
              <a:defRPr b="1" sz="1800"/>
            </a:lvl3pPr>
            <a:lvl4pPr indent="-228600" lvl="3" marL="1828800" algn="l">
              <a:lnSpc>
                <a:spcPct val="100000"/>
              </a:lnSpc>
              <a:spcBef>
                <a:spcPts val="320"/>
              </a:spcBef>
              <a:spcAft>
                <a:spcPts val="0"/>
              </a:spcAft>
              <a:buClr>
                <a:srgbClr val="93CDDD"/>
              </a:buClr>
              <a:buSzPts val="1600"/>
              <a:buNone/>
              <a:defRPr b="1" sz="1600"/>
            </a:lvl4pPr>
            <a:lvl5pPr indent="-228600" lvl="4" marL="2286000" algn="l">
              <a:lnSpc>
                <a:spcPct val="100000"/>
              </a:lnSpc>
              <a:spcBef>
                <a:spcPts val="320"/>
              </a:spcBef>
              <a:spcAft>
                <a:spcPts val="0"/>
              </a:spcAft>
              <a:buClr>
                <a:srgbClr val="93CDDD"/>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6" name="Google Shape;46;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rgbClr val="93CDDD"/>
              </a:buClr>
              <a:buSzPts val="2400"/>
              <a:buChar char="•"/>
              <a:defRPr sz="2400"/>
            </a:lvl1pPr>
            <a:lvl2pPr indent="-355600" lvl="1" marL="914400" algn="l">
              <a:lnSpc>
                <a:spcPct val="100000"/>
              </a:lnSpc>
              <a:spcBef>
                <a:spcPts val="400"/>
              </a:spcBef>
              <a:spcAft>
                <a:spcPts val="0"/>
              </a:spcAft>
              <a:buClr>
                <a:srgbClr val="93CDDD"/>
              </a:buClr>
              <a:buSzPts val="2000"/>
              <a:buChar char="–"/>
              <a:defRPr sz="2000"/>
            </a:lvl2pPr>
            <a:lvl3pPr indent="-342900" lvl="2" marL="1371600" algn="l">
              <a:lnSpc>
                <a:spcPct val="100000"/>
              </a:lnSpc>
              <a:spcBef>
                <a:spcPts val="360"/>
              </a:spcBef>
              <a:spcAft>
                <a:spcPts val="0"/>
              </a:spcAft>
              <a:buClr>
                <a:srgbClr val="93CDDD"/>
              </a:buClr>
              <a:buSzPts val="1800"/>
              <a:buChar char="•"/>
              <a:defRPr sz="1800"/>
            </a:lvl3pPr>
            <a:lvl4pPr indent="-330200" lvl="3" marL="1828800" algn="l">
              <a:lnSpc>
                <a:spcPct val="100000"/>
              </a:lnSpc>
              <a:spcBef>
                <a:spcPts val="320"/>
              </a:spcBef>
              <a:spcAft>
                <a:spcPts val="0"/>
              </a:spcAft>
              <a:buClr>
                <a:srgbClr val="93CDDD"/>
              </a:buClr>
              <a:buSzPts val="1600"/>
              <a:buChar char="–"/>
              <a:defRPr sz="1600"/>
            </a:lvl4pPr>
            <a:lvl5pPr indent="-330200" lvl="4" marL="2286000" algn="l">
              <a:lnSpc>
                <a:spcPct val="100000"/>
              </a:lnSpc>
              <a:spcBef>
                <a:spcPts val="320"/>
              </a:spcBef>
              <a:spcAft>
                <a:spcPts val="0"/>
              </a:spcAft>
              <a:buClr>
                <a:srgbClr val="93CDDD"/>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7" name="Google Shape;4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3CD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93CDDD"/>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rgbClr val="93CDDD"/>
              </a:buClr>
              <a:buSzPts val="3200"/>
              <a:buChar char="•"/>
              <a:defRPr sz="3200"/>
            </a:lvl1pPr>
            <a:lvl2pPr indent="-406400" lvl="1" marL="914400" algn="l">
              <a:lnSpc>
                <a:spcPct val="100000"/>
              </a:lnSpc>
              <a:spcBef>
                <a:spcPts val="560"/>
              </a:spcBef>
              <a:spcAft>
                <a:spcPts val="0"/>
              </a:spcAft>
              <a:buClr>
                <a:srgbClr val="93CDDD"/>
              </a:buClr>
              <a:buSzPts val="2800"/>
              <a:buChar char="–"/>
              <a:defRPr sz="2800"/>
            </a:lvl2pPr>
            <a:lvl3pPr indent="-381000" lvl="2" marL="1371600" algn="l">
              <a:lnSpc>
                <a:spcPct val="100000"/>
              </a:lnSpc>
              <a:spcBef>
                <a:spcPts val="480"/>
              </a:spcBef>
              <a:spcAft>
                <a:spcPts val="0"/>
              </a:spcAft>
              <a:buClr>
                <a:srgbClr val="93CDDD"/>
              </a:buClr>
              <a:buSzPts val="2400"/>
              <a:buChar char="•"/>
              <a:defRPr sz="2400"/>
            </a:lvl3pPr>
            <a:lvl4pPr indent="-355600" lvl="3" marL="1828800" algn="l">
              <a:lnSpc>
                <a:spcPct val="100000"/>
              </a:lnSpc>
              <a:spcBef>
                <a:spcPts val="400"/>
              </a:spcBef>
              <a:spcAft>
                <a:spcPts val="0"/>
              </a:spcAft>
              <a:buClr>
                <a:srgbClr val="93CDDD"/>
              </a:buClr>
              <a:buSzPts val="2000"/>
              <a:buChar char="–"/>
              <a:defRPr sz="2000"/>
            </a:lvl4pPr>
            <a:lvl5pPr indent="-355600" lvl="4" marL="2286000" algn="l">
              <a:lnSpc>
                <a:spcPct val="100000"/>
              </a:lnSpc>
              <a:spcBef>
                <a:spcPts val="400"/>
              </a:spcBef>
              <a:spcAft>
                <a:spcPts val="0"/>
              </a:spcAft>
              <a:buClr>
                <a:srgbClr val="93CDDD"/>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2" name="Google Shape;62;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93CDDD"/>
              </a:buClr>
              <a:buSzPts val="1400"/>
              <a:buNone/>
              <a:defRPr sz="1400"/>
            </a:lvl1pPr>
            <a:lvl2pPr indent="-228600" lvl="1" marL="914400" algn="l">
              <a:lnSpc>
                <a:spcPct val="100000"/>
              </a:lnSpc>
              <a:spcBef>
                <a:spcPts val="240"/>
              </a:spcBef>
              <a:spcAft>
                <a:spcPts val="0"/>
              </a:spcAft>
              <a:buClr>
                <a:srgbClr val="93CDDD"/>
              </a:buClr>
              <a:buSzPts val="1200"/>
              <a:buNone/>
              <a:defRPr sz="1200"/>
            </a:lvl2pPr>
            <a:lvl3pPr indent="-228600" lvl="2" marL="1371600" algn="l">
              <a:lnSpc>
                <a:spcPct val="100000"/>
              </a:lnSpc>
              <a:spcBef>
                <a:spcPts val="200"/>
              </a:spcBef>
              <a:spcAft>
                <a:spcPts val="0"/>
              </a:spcAft>
              <a:buClr>
                <a:srgbClr val="93CDDD"/>
              </a:buClr>
              <a:buSzPts val="1000"/>
              <a:buNone/>
              <a:defRPr sz="1000"/>
            </a:lvl3pPr>
            <a:lvl4pPr indent="-228600" lvl="3" marL="1828800" algn="l">
              <a:lnSpc>
                <a:spcPct val="100000"/>
              </a:lnSpc>
              <a:spcBef>
                <a:spcPts val="180"/>
              </a:spcBef>
              <a:spcAft>
                <a:spcPts val="0"/>
              </a:spcAft>
              <a:buClr>
                <a:srgbClr val="93CDDD"/>
              </a:buClr>
              <a:buSzPts val="900"/>
              <a:buNone/>
              <a:defRPr sz="900"/>
            </a:lvl4pPr>
            <a:lvl5pPr indent="-228600" lvl="4" marL="2286000" algn="l">
              <a:lnSpc>
                <a:spcPct val="100000"/>
              </a:lnSpc>
              <a:spcBef>
                <a:spcPts val="180"/>
              </a:spcBef>
              <a:spcAft>
                <a:spcPts val="0"/>
              </a:spcAft>
              <a:buClr>
                <a:srgbClr val="93CDDD"/>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3" name="Google Shape;63;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93CDDD"/>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rgbClr val="93CDDD"/>
              </a:buClr>
              <a:buSzPts val="3200"/>
              <a:buFont typeface="Arial"/>
              <a:buNone/>
              <a:defRPr b="0" i="0" sz="3200" u="none" cap="none" strike="noStrike">
                <a:solidFill>
                  <a:srgbClr val="93CDDD"/>
                </a:solidFill>
                <a:latin typeface="Calibri"/>
                <a:ea typeface="Calibri"/>
                <a:cs typeface="Calibri"/>
                <a:sym typeface="Calibri"/>
              </a:defRPr>
            </a:lvl1pPr>
            <a:lvl2pPr lvl="1" marR="0" rtl="0" algn="l">
              <a:lnSpc>
                <a:spcPct val="100000"/>
              </a:lnSpc>
              <a:spcBef>
                <a:spcPts val="560"/>
              </a:spcBef>
              <a:spcAft>
                <a:spcPts val="0"/>
              </a:spcAft>
              <a:buClr>
                <a:srgbClr val="93CDDD"/>
              </a:buClr>
              <a:buSzPts val="2800"/>
              <a:buFont typeface="Arial"/>
              <a:buNone/>
              <a:defRPr b="0" i="0" sz="2800" u="none" cap="none" strike="noStrike">
                <a:solidFill>
                  <a:srgbClr val="93CDDD"/>
                </a:solidFill>
                <a:latin typeface="Calibri"/>
                <a:ea typeface="Calibri"/>
                <a:cs typeface="Calibri"/>
                <a:sym typeface="Calibri"/>
              </a:defRPr>
            </a:lvl2pPr>
            <a:lvl3pPr lvl="2" marR="0" rtl="0" algn="l">
              <a:lnSpc>
                <a:spcPct val="100000"/>
              </a:lnSpc>
              <a:spcBef>
                <a:spcPts val="480"/>
              </a:spcBef>
              <a:spcAft>
                <a:spcPts val="0"/>
              </a:spcAft>
              <a:buClr>
                <a:srgbClr val="93CDDD"/>
              </a:buClr>
              <a:buSzPts val="2400"/>
              <a:buFont typeface="Arial"/>
              <a:buNone/>
              <a:defRPr b="0" i="0" sz="2400" u="none" cap="none" strike="noStrike">
                <a:solidFill>
                  <a:srgbClr val="93CDDD"/>
                </a:solidFill>
                <a:latin typeface="Calibri"/>
                <a:ea typeface="Calibri"/>
                <a:cs typeface="Calibri"/>
                <a:sym typeface="Calibri"/>
              </a:defRPr>
            </a:lvl3pPr>
            <a:lvl4pPr lvl="3" marR="0" rtl="0" algn="l">
              <a:lnSpc>
                <a:spcPct val="100000"/>
              </a:lnSpc>
              <a:spcBef>
                <a:spcPts val="400"/>
              </a:spcBef>
              <a:spcAft>
                <a:spcPts val="0"/>
              </a:spcAft>
              <a:buClr>
                <a:srgbClr val="93CDDD"/>
              </a:buClr>
              <a:buSzPts val="2000"/>
              <a:buFont typeface="Arial"/>
              <a:buNone/>
              <a:defRPr b="0" i="0" sz="2000" u="none" cap="none" strike="noStrike">
                <a:solidFill>
                  <a:srgbClr val="93CDDD"/>
                </a:solidFill>
                <a:latin typeface="Calibri"/>
                <a:ea typeface="Calibri"/>
                <a:cs typeface="Calibri"/>
                <a:sym typeface="Calibri"/>
              </a:defRPr>
            </a:lvl4pPr>
            <a:lvl5pPr lvl="4" marR="0" rtl="0" algn="l">
              <a:lnSpc>
                <a:spcPct val="100000"/>
              </a:lnSpc>
              <a:spcBef>
                <a:spcPts val="400"/>
              </a:spcBef>
              <a:spcAft>
                <a:spcPts val="0"/>
              </a:spcAft>
              <a:buClr>
                <a:srgbClr val="93CDDD"/>
              </a:buClr>
              <a:buSzPts val="2000"/>
              <a:buFont typeface="Arial"/>
              <a:buNone/>
              <a:defRPr b="0" i="0" sz="2000" u="none" cap="none" strike="noStrike">
                <a:solidFill>
                  <a:srgbClr val="93CDDD"/>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9" name="Google Shape;69;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93CDDD"/>
              </a:buClr>
              <a:buSzPts val="1400"/>
              <a:buNone/>
              <a:defRPr sz="1400"/>
            </a:lvl1pPr>
            <a:lvl2pPr indent="-228600" lvl="1" marL="914400" algn="l">
              <a:lnSpc>
                <a:spcPct val="100000"/>
              </a:lnSpc>
              <a:spcBef>
                <a:spcPts val="240"/>
              </a:spcBef>
              <a:spcAft>
                <a:spcPts val="0"/>
              </a:spcAft>
              <a:buClr>
                <a:srgbClr val="93CDDD"/>
              </a:buClr>
              <a:buSzPts val="1200"/>
              <a:buNone/>
              <a:defRPr sz="1200"/>
            </a:lvl2pPr>
            <a:lvl3pPr indent="-228600" lvl="2" marL="1371600" algn="l">
              <a:lnSpc>
                <a:spcPct val="100000"/>
              </a:lnSpc>
              <a:spcBef>
                <a:spcPts val="200"/>
              </a:spcBef>
              <a:spcAft>
                <a:spcPts val="0"/>
              </a:spcAft>
              <a:buClr>
                <a:srgbClr val="93CDDD"/>
              </a:buClr>
              <a:buSzPts val="1000"/>
              <a:buNone/>
              <a:defRPr sz="1000"/>
            </a:lvl3pPr>
            <a:lvl4pPr indent="-228600" lvl="3" marL="1828800" algn="l">
              <a:lnSpc>
                <a:spcPct val="100000"/>
              </a:lnSpc>
              <a:spcBef>
                <a:spcPts val="180"/>
              </a:spcBef>
              <a:spcAft>
                <a:spcPts val="0"/>
              </a:spcAft>
              <a:buClr>
                <a:srgbClr val="93CDDD"/>
              </a:buClr>
              <a:buSzPts val="900"/>
              <a:buNone/>
              <a:defRPr sz="900"/>
            </a:lvl4pPr>
            <a:lvl5pPr indent="-228600" lvl="4" marL="2286000" algn="l">
              <a:lnSpc>
                <a:spcPct val="100000"/>
              </a:lnSpc>
              <a:spcBef>
                <a:spcPts val="180"/>
              </a:spcBef>
              <a:spcAft>
                <a:spcPts val="0"/>
              </a:spcAft>
              <a:buClr>
                <a:srgbClr val="93CDDD"/>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0" name="Google Shape;70;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625"/>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93CDDD"/>
              </a:buClr>
              <a:buSzPts val="4400"/>
              <a:buFont typeface="Calibri"/>
              <a:buNone/>
              <a:defRPr b="0" i="0" sz="4400" u="none" cap="none" strike="noStrike">
                <a:solidFill>
                  <a:srgbClr val="93CDD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1"/>
            <a:ext cx="8229600" cy="39624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93CDDD"/>
              </a:buClr>
              <a:buSzPts val="3200"/>
              <a:buFont typeface="Arial"/>
              <a:buChar char="•"/>
              <a:defRPr b="0" i="0" sz="3200" u="none" cap="none" strike="noStrike">
                <a:solidFill>
                  <a:srgbClr val="93CDDD"/>
                </a:solidFill>
                <a:latin typeface="Calibri"/>
                <a:ea typeface="Calibri"/>
                <a:cs typeface="Calibri"/>
                <a:sym typeface="Calibri"/>
              </a:defRPr>
            </a:lvl1pPr>
            <a:lvl2pPr indent="-406400" lvl="1" marL="914400" marR="0" rtl="0" algn="l">
              <a:lnSpc>
                <a:spcPct val="100000"/>
              </a:lnSpc>
              <a:spcBef>
                <a:spcPts val="560"/>
              </a:spcBef>
              <a:spcAft>
                <a:spcPts val="0"/>
              </a:spcAft>
              <a:buClr>
                <a:srgbClr val="93CDDD"/>
              </a:buClr>
              <a:buSzPts val="2800"/>
              <a:buFont typeface="Arial"/>
              <a:buChar char="–"/>
              <a:defRPr b="0" i="0" sz="2800" u="none" cap="none" strike="noStrike">
                <a:solidFill>
                  <a:srgbClr val="93CDDD"/>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93CDDD"/>
              </a:buClr>
              <a:buSzPts val="2400"/>
              <a:buFont typeface="Arial"/>
              <a:buChar char="•"/>
              <a:defRPr b="0" i="0" sz="2400" u="none" cap="none" strike="noStrike">
                <a:solidFill>
                  <a:srgbClr val="93CDDD"/>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93CDDD"/>
              </a:buClr>
              <a:buSzPts val="2000"/>
              <a:buFont typeface="Arial"/>
              <a:buChar char="–"/>
              <a:defRPr b="0" i="0" sz="2000" u="none" cap="none" strike="noStrike">
                <a:solidFill>
                  <a:srgbClr val="93CDDD"/>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93CDDD"/>
              </a:buClr>
              <a:buSzPts val="2000"/>
              <a:buFont typeface="Arial"/>
              <a:buChar char="»"/>
              <a:defRPr b="0" i="0" sz="2000" u="none" cap="none" strike="noStrike">
                <a:solidFill>
                  <a:srgbClr val="93CDDD"/>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a:blip r:embed="rId1">
            <a:alphaModFix/>
          </a:blip>
          <a:stretch>
            <a:fillRect/>
          </a:stretch>
        </p:blipFill>
        <p:spPr>
          <a:xfrm>
            <a:off x="6476990" y="5562600"/>
            <a:ext cx="2486637" cy="11429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c-2XIuNFgD0"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3"/>
          <p:cNvSpPr txBox="1"/>
          <p:nvPr>
            <p:ph type="ctrTitle"/>
          </p:nvPr>
        </p:nvSpPr>
        <p:spPr>
          <a:xfrm>
            <a:off x="685800" y="1219200"/>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93CDDD"/>
              </a:buClr>
              <a:buSzPts val="4800"/>
              <a:buFont typeface="Calibri"/>
              <a:buNone/>
            </a:pPr>
            <a:r>
              <a:rPr lang="en-US" sz="4000"/>
              <a:t>Gravitational-wave Inference with Marginalization over W</a:t>
            </a:r>
            <a:r>
              <a:rPr lang="en-US" sz="4000"/>
              <a:t>aveform U</a:t>
            </a:r>
            <a:r>
              <a:rPr lang="en-US" sz="4000"/>
              <a:t>ncertainty</a:t>
            </a:r>
            <a:endParaRPr i="1" sz="1867"/>
          </a:p>
        </p:txBody>
      </p:sp>
      <p:sp>
        <p:nvSpPr>
          <p:cNvPr id="91" name="Google Shape;91;p13"/>
          <p:cNvSpPr txBox="1"/>
          <p:nvPr>
            <p:ph idx="1" type="subTitle"/>
          </p:nvPr>
        </p:nvSpPr>
        <p:spPr>
          <a:xfrm>
            <a:off x="484225" y="3048000"/>
            <a:ext cx="7288200" cy="1752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92CCDC"/>
              </a:buClr>
              <a:buSzPts val="2000"/>
              <a:buNone/>
            </a:pPr>
            <a:r>
              <a:rPr lang="en-US" sz="2000">
                <a:solidFill>
                  <a:srgbClr val="92CCDC"/>
                </a:solidFill>
              </a:rPr>
              <a:t>                     </a:t>
            </a:r>
            <a:r>
              <a:rPr lang="en-US" sz="2000">
                <a:solidFill>
                  <a:srgbClr val="92CCDC"/>
                </a:solidFill>
              </a:rPr>
              <a:t>Student: 	Ritesh Bachhar, University of Rhode Island</a:t>
            </a:r>
            <a:endParaRPr/>
          </a:p>
          <a:p>
            <a:pPr indent="0" lvl="0" marL="0" rtl="0" algn="l">
              <a:spcBef>
                <a:spcPts val="400"/>
              </a:spcBef>
              <a:spcAft>
                <a:spcPts val="0"/>
              </a:spcAft>
              <a:buClr>
                <a:srgbClr val="92CCDC"/>
              </a:buClr>
              <a:buSzPts val="2000"/>
              <a:buNone/>
            </a:pPr>
            <a:r>
              <a:rPr lang="en-US" sz="2000">
                <a:solidFill>
                  <a:srgbClr val="92CCDC"/>
                </a:solidFill>
              </a:rPr>
              <a:t>			                riteshbachhar@uri.edu</a:t>
            </a:r>
            <a:endParaRPr sz="2000">
              <a:solidFill>
                <a:srgbClr val="92CCDC"/>
              </a:solidFill>
            </a:endParaRPr>
          </a:p>
          <a:p>
            <a:pPr indent="0" lvl="0" marL="0" rtl="0" algn="l">
              <a:spcBef>
                <a:spcPts val="400"/>
              </a:spcBef>
              <a:spcAft>
                <a:spcPts val="0"/>
              </a:spcAft>
              <a:buClr>
                <a:srgbClr val="92CCDC"/>
              </a:buClr>
              <a:buSzPts val="2000"/>
              <a:buNone/>
            </a:pPr>
            <a:r>
              <a:rPr lang="en-US" sz="2000">
                <a:solidFill>
                  <a:srgbClr val="92CCDC"/>
                </a:solidFill>
              </a:rPr>
              <a:t>Mentor/Researcher: 	Dr. </a:t>
            </a:r>
            <a:r>
              <a:rPr lang="en-US" sz="2000">
                <a:solidFill>
                  <a:srgbClr val="92CCDC"/>
                </a:solidFill>
              </a:rPr>
              <a:t>Michael Pürrer,</a:t>
            </a:r>
            <a:r>
              <a:rPr lang="en-US" sz="2000">
                <a:solidFill>
                  <a:srgbClr val="92CCDC"/>
                </a:solidFill>
              </a:rPr>
              <a:t> University of Rhode Island</a:t>
            </a:r>
            <a:endParaRPr/>
          </a:p>
          <a:p>
            <a:pPr indent="0" lvl="0" marL="0" rtl="0" algn="l">
              <a:spcBef>
                <a:spcPts val="400"/>
              </a:spcBef>
              <a:spcAft>
                <a:spcPts val="0"/>
              </a:spcAft>
              <a:buClr>
                <a:srgbClr val="92CCDC"/>
              </a:buClr>
              <a:buSzPts val="2000"/>
              <a:buNone/>
            </a:pPr>
            <a:r>
              <a:rPr lang="en-US" sz="2000">
                <a:solidFill>
                  <a:srgbClr val="92CCDC"/>
                </a:solidFill>
              </a:rPr>
              <a:t>			                mpuerrer@uri.edu</a:t>
            </a:r>
            <a:endParaRPr sz="1600">
              <a:solidFill>
                <a:srgbClr val="92CCDC"/>
              </a:solidFill>
            </a:endParaRPr>
          </a:p>
          <a:p>
            <a:pPr indent="0" lvl="0" marL="0" rtl="0" algn="l">
              <a:spcBef>
                <a:spcPts val="320"/>
              </a:spcBef>
              <a:spcAft>
                <a:spcPts val="0"/>
              </a:spcAft>
              <a:buClr>
                <a:srgbClr val="92CCDC"/>
              </a:buClr>
              <a:buSzPts val="1600"/>
              <a:buNone/>
            </a:pPr>
            <a:r>
              <a:rPr lang="en-US" sz="1600">
                <a:solidFill>
                  <a:srgbClr val="92CCDC"/>
                </a:solidFill>
              </a:rPr>
              <a:t>Date: June 14th, 2023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txBox="1"/>
          <p:nvPr>
            <p:ph type="title"/>
          </p:nvPr>
        </p:nvSpPr>
        <p:spPr>
          <a:xfrm>
            <a:off x="457200" y="1853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93CDDD"/>
              </a:buClr>
              <a:buSzPts val="4400"/>
              <a:buFont typeface="Calibri"/>
              <a:buNone/>
            </a:pPr>
            <a:r>
              <a:rPr lang="en-US"/>
              <a:t>Gravitational Wave</a:t>
            </a:r>
            <a:endParaRPr/>
          </a:p>
        </p:txBody>
      </p:sp>
      <p:sp>
        <p:nvSpPr>
          <p:cNvPr id="97" name="Google Shape;97;p14"/>
          <p:cNvSpPr txBox="1"/>
          <p:nvPr>
            <p:ph idx="1" type="body"/>
          </p:nvPr>
        </p:nvSpPr>
        <p:spPr>
          <a:xfrm>
            <a:off x="457200" y="1600201"/>
            <a:ext cx="8229600" cy="3962400"/>
          </a:xfrm>
          <a:prstGeom prst="rect">
            <a:avLst/>
          </a:prstGeom>
          <a:noFill/>
          <a:ln>
            <a:noFill/>
          </a:ln>
        </p:spPr>
        <p:txBody>
          <a:bodyPr anchorCtr="0" anchor="t" bIns="45700" lIns="91425" spcFirstLastPara="1" rIns="91425" wrap="square" tIns="45700">
            <a:noAutofit/>
          </a:bodyPr>
          <a:lstStyle/>
          <a:p>
            <a:pPr indent="-228600" lvl="0" marL="342900" rtl="0" algn="l">
              <a:lnSpc>
                <a:spcPct val="115000"/>
              </a:lnSpc>
              <a:spcBef>
                <a:spcPts val="0"/>
              </a:spcBef>
              <a:spcAft>
                <a:spcPts val="0"/>
              </a:spcAft>
              <a:buClr>
                <a:srgbClr val="93CDDD"/>
              </a:buClr>
              <a:buSzPts val="2200"/>
              <a:buChar char="•"/>
            </a:pPr>
            <a:r>
              <a:rPr lang="en-US" sz="2200"/>
              <a:t>Albert Einstein 1916</a:t>
            </a:r>
            <a:endParaRPr sz="2200"/>
          </a:p>
          <a:p>
            <a:pPr indent="-228600" lvl="0" marL="342900" rtl="0" algn="l">
              <a:lnSpc>
                <a:spcPct val="115000"/>
              </a:lnSpc>
              <a:spcBef>
                <a:spcPts val="0"/>
              </a:spcBef>
              <a:spcAft>
                <a:spcPts val="0"/>
              </a:spcAft>
              <a:buClr>
                <a:srgbClr val="93CDDD"/>
              </a:buClr>
              <a:buSzPts val="2200"/>
              <a:buChar char="•"/>
            </a:pPr>
            <a:r>
              <a:rPr lang="en-US" sz="2200"/>
              <a:t>Ripples in spacetime</a:t>
            </a:r>
            <a:endParaRPr sz="2200"/>
          </a:p>
          <a:p>
            <a:pPr indent="-228600" lvl="0" marL="342900" rtl="0" algn="l">
              <a:lnSpc>
                <a:spcPct val="115000"/>
              </a:lnSpc>
              <a:spcBef>
                <a:spcPts val="0"/>
              </a:spcBef>
              <a:spcAft>
                <a:spcPts val="0"/>
              </a:spcAft>
              <a:buSzPts val="2200"/>
              <a:buChar char="•"/>
            </a:pPr>
            <a:r>
              <a:rPr lang="en-US" sz="2200"/>
              <a:t>Accelerating</a:t>
            </a:r>
            <a:r>
              <a:rPr lang="en-US" sz="2200"/>
              <a:t> massive object</a:t>
            </a:r>
            <a:endParaRPr sz="2200"/>
          </a:p>
          <a:p>
            <a:pPr indent="-228600" lvl="0" marL="342900" rtl="0" algn="l">
              <a:lnSpc>
                <a:spcPct val="115000"/>
              </a:lnSpc>
              <a:spcBef>
                <a:spcPts val="0"/>
              </a:spcBef>
              <a:spcAft>
                <a:spcPts val="0"/>
              </a:spcAft>
              <a:buSzPts val="2200"/>
              <a:buChar char="•"/>
            </a:pPr>
            <a:r>
              <a:rPr lang="en-US" sz="2200"/>
              <a:t>Black holes &amp; </a:t>
            </a:r>
            <a:r>
              <a:rPr lang="en-US" sz="2200"/>
              <a:t>Neutron Stars</a:t>
            </a:r>
            <a:r>
              <a:rPr lang="en-US" sz="2200"/>
              <a:t> </a:t>
            </a:r>
            <a:endParaRPr sz="2200"/>
          </a:p>
        </p:txBody>
      </p:sp>
      <p:pic>
        <p:nvPicPr>
          <p:cNvPr descr="To learn more, visit https://www.black-holes.org/gw150914 !&#10;&#10;This movie shows the inspiral and merger of two black holes comparable to GW150914.  Shown are the horizons of the black holes as black spheres, and a representation of the warped space-time geometry as the colored surface.  One hemisphere of the black hole horizons is colored, highlighting the change of rotation axis during the inspiral. The height of the colored surface illustrates curvature of space, the  colors from red to green indicate how much time is slowed down near black holes, and the blue and purple colors at larger distance show gravitational waves propagating away.&#10;&#10;&#10;Credit: SXS Collaboration/Canadian Institute for Theoretical Astrophysics/SciNet" id="98" name="Google Shape;98;p14" title="Warped Spacetime and Horizons of GW150914">
            <a:hlinkClick r:id="rId3"/>
          </p:cNvPr>
          <p:cNvPicPr preferRelativeResize="0"/>
          <p:nvPr/>
        </p:nvPicPr>
        <p:blipFill>
          <a:blip r:embed="rId4">
            <a:alphaModFix/>
          </a:blip>
          <a:stretch>
            <a:fillRect/>
          </a:stretch>
        </p:blipFill>
        <p:spPr>
          <a:xfrm>
            <a:off x="1818725" y="3219500"/>
            <a:ext cx="5078050" cy="2856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txBox="1"/>
          <p:nvPr>
            <p:ph type="title"/>
          </p:nvPr>
        </p:nvSpPr>
        <p:spPr>
          <a:xfrm>
            <a:off x="457200" y="1853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93CDDD"/>
              </a:buClr>
              <a:buSzPts val="4400"/>
              <a:buFont typeface="Calibri"/>
              <a:buNone/>
            </a:pPr>
            <a:r>
              <a:rPr lang="en-US"/>
              <a:t>Gravitational Wave Observatory</a:t>
            </a:r>
            <a:endParaRPr/>
          </a:p>
        </p:txBody>
      </p:sp>
      <p:sp>
        <p:nvSpPr>
          <p:cNvPr id="104" name="Google Shape;104;p15"/>
          <p:cNvSpPr txBox="1"/>
          <p:nvPr>
            <p:ph idx="1" type="body"/>
          </p:nvPr>
        </p:nvSpPr>
        <p:spPr>
          <a:xfrm>
            <a:off x="457200" y="1600200"/>
            <a:ext cx="3709500" cy="3962400"/>
          </a:xfrm>
          <a:prstGeom prst="rect">
            <a:avLst/>
          </a:prstGeom>
          <a:noFill/>
          <a:ln>
            <a:noFill/>
          </a:ln>
        </p:spPr>
        <p:txBody>
          <a:bodyPr anchorCtr="0" anchor="t" bIns="45700" lIns="91425" spcFirstLastPara="1" rIns="91425" wrap="square" tIns="45700">
            <a:noAutofit/>
          </a:bodyPr>
          <a:lstStyle/>
          <a:p>
            <a:pPr indent="-209550" lvl="0" marL="342900" rtl="0" algn="l">
              <a:lnSpc>
                <a:spcPct val="115000"/>
              </a:lnSpc>
              <a:spcBef>
                <a:spcPts val="0"/>
              </a:spcBef>
              <a:spcAft>
                <a:spcPts val="0"/>
              </a:spcAft>
              <a:buClr>
                <a:srgbClr val="93CDDD"/>
              </a:buClr>
              <a:buSzPts val="1900"/>
              <a:buChar char="•"/>
            </a:pPr>
            <a:r>
              <a:rPr lang="en-US" sz="1900"/>
              <a:t>Direct detection in 2015</a:t>
            </a:r>
            <a:endParaRPr sz="1900"/>
          </a:p>
          <a:p>
            <a:pPr indent="-209550" lvl="0" marL="342900" rtl="0" algn="l">
              <a:lnSpc>
                <a:spcPct val="115000"/>
              </a:lnSpc>
              <a:spcBef>
                <a:spcPts val="0"/>
              </a:spcBef>
              <a:spcAft>
                <a:spcPts val="0"/>
              </a:spcAft>
              <a:buClr>
                <a:srgbClr val="93CDDD"/>
              </a:buClr>
              <a:buSzPts val="1900"/>
              <a:buChar char="•"/>
            </a:pPr>
            <a:r>
              <a:rPr lang="en-US" sz="1900"/>
              <a:t>Interferometric Observatory: LIGO-Virgo-KAGRA </a:t>
            </a:r>
            <a:endParaRPr sz="1900"/>
          </a:p>
          <a:p>
            <a:pPr indent="-209550" lvl="0" marL="342900" rtl="0" algn="l">
              <a:lnSpc>
                <a:spcPct val="115000"/>
              </a:lnSpc>
              <a:spcBef>
                <a:spcPts val="0"/>
              </a:spcBef>
              <a:spcAft>
                <a:spcPts val="0"/>
              </a:spcAft>
              <a:buSzPts val="1900"/>
              <a:buChar char="•"/>
            </a:pPr>
            <a:r>
              <a:rPr lang="en-US" sz="1900"/>
              <a:t>LIGO:Hanford</a:t>
            </a:r>
            <a:endParaRPr sz="1900"/>
          </a:p>
          <a:p>
            <a:pPr indent="-209550" lvl="0" marL="342900" rtl="0" algn="l">
              <a:lnSpc>
                <a:spcPct val="115000"/>
              </a:lnSpc>
              <a:spcBef>
                <a:spcPts val="0"/>
              </a:spcBef>
              <a:spcAft>
                <a:spcPts val="0"/>
              </a:spcAft>
              <a:buSzPts val="1900"/>
              <a:buChar char="•"/>
            </a:pPr>
            <a:r>
              <a:rPr lang="en-US" sz="1900"/>
              <a:t>Upcoming Observatory: ET; LISA Cosmic Explorer </a:t>
            </a:r>
            <a:endParaRPr sz="1900"/>
          </a:p>
        </p:txBody>
      </p:sp>
      <p:pic>
        <p:nvPicPr>
          <p:cNvPr id="105" name="Google Shape;105;p15"/>
          <p:cNvPicPr preferRelativeResize="0"/>
          <p:nvPr/>
        </p:nvPicPr>
        <p:blipFill>
          <a:blip r:embed="rId3">
            <a:alphaModFix/>
          </a:blip>
          <a:stretch>
            <a:fillRect/>
          </a:stretch>
        </p:blipFill>
        <p:spPr>
          <a:xfrm>
            <a:off x="4294550" y="1600200"/>
            <a:ext cx="4150375" cy="2764675"/>
          </a:xfrm>
          <a:prstGeom prst="rect">
            <a:avLst/>
          </a:prstGeom>
          <a:noFill/>
          <a:ln>
            <a:noFill/>
          </a:ln>
        </p:spPr>
      </p:pic>
      <p:sp>
        <p:nvSpPr>
          <p:cNvPr id="106" name="Google Shape;106;p15"/>
          <p:cNvSpPr txBox="1"/>
          <p:nvPr/>
        </p:nvSpPr>
        <p:spPr>
          <a:xfrm>
            <a:off x="4715175" y="4721525"/>
            <a:ext cx="415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93CDDD"/>
                </a:solidFill>
                <a:latin typeface="Calibri"/>
                <a:ea typeface="Calibri"/>
                <a:cs typeface="Calibri"/>
                <a:sym typeface="Calibri"/>
              </a:rPr>
              <a:t>https://www.ligo.caltech.edu/image/ligo20150731f</a:t>
            </a:r>
            <a:endParaRPr>
              <a:solidFill>
                <a:srgbClr val="93CDDD"/>
              </a:solidFill>
              <a:latin typeface="Calibri"/>
              <a:ea typeface="Calibri"/>
              <a:cs typeface="Calibri"/>
              <a:sym typeface="Calibri"/>
            </a:endParaRPr>
          </a:p>
        </p:txBody>
      </p:sp>
      <p:pic>
        <p:nvPicPr>
          <p:cNvPr id="107" name="Google Shape;107;p15"/>
          <p:cNvPicPr preferRelativeResize="0"/>
          <p:nvPr/>
        </p:nvPicPr>
        <p:blipFill>
          <a:blip r:embed="rId4">
            <a:alphaModFix/>
          </a:blip>
          <a:stretch>
            <a:fillRect/>
          </a:stretch>
        </p:blipFill>
        <p:spPr>
          <a:xfrm>
            <a:off x="999250" y="4125150"/>
            <a:ext cx="2973501" cy="228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ph type="title"/>
          </p:nvPr>
        </p:nvSpPr>
        <p:spPr>
          <a:xfrm>
            <a:off x="457200" y="1853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93CDDD"/>
              </a:buClr>
              <a:buSzPts val="4400"/>
              <a:buFont typeface="Calibri"/>
              <a:buNone/>
            </a:pPr>
            <a:r>
              <a:rPr lang="en-US"/>
              <a:t>Waveform</a:t>
            </a:r>
            <a:r>
              <a:rPr lang="en-US"/>
              <a:t> Models</a:t>
            </a:r>
            <a:endParaRPr/>
          </a:p>
        </p:txBody>
      </p:sp>
      <p:sp>
        <p:nvSpPr>
          <p:cNvPr id="113" name="Google Shape;113;p16"/>
          <p:cNvSpPr txBox="1"/>
          <p:nvPr>
            <p:ph idx="1" type="body"/>
          </p:nvPr>
        </p:nvSpPr>
        <p:spPr>
          <a:xfrm>
            <a:off x="457200" y="1600200"/>
            <a:ext cx="4114800" cy="3962400"/>
          </a:xfrm>
          <a:prstGeom prst="rect">
            <a:avLst/>
          </a:prstGeom>
          <a:noFill/>
          <a:ln>
            <a:noFill/>
          </a:ln>
        </p:spPr>
        <p:txBody>
          <a:bodyPr anchorCtr="0" anchor="t" bIns="45700" lIns="91425" spcFirstLastPara="1" rIns="91425" wrap="square" tIns="45700">
            <a:noAutofit/>
          </a:bodyPr>
          <a:lstStyle/>
          <a:p>
            <a:pPr indent="-228600" lvl="0" marL="342900" rtl="0" algn="l">
              <a:lnSpc>
                <a:spcPct val="115000"/>
              </a:lnSpc>
              <a:spcBef>
                <a:spcPts val="0"/>
              </a:spcBef>
              <a:spcAft>
                <a:spcPts val="0"/>
              </a:spcAft>
              <a:buSzPts val="2200"/>
              <a:buChar char="•"/>
            </a:pPr>
            <a:r>
              <a:rPr lang="en-US" sz="2200"/>
              <a:t>Accurate waveform needed</a:t>
            </a:r>
            <a:endParaRPr sz="2200"/>
          </a:p>
          <a:p>
            <a:pPr indent="-311150" lvl="1" marL="742950" rtl="0" algn="l">
              <a:lnSpc>
                <a:spcPct val="115000"/>
              </a:lnSpc>
              <a:spcBef>
                <a:spcPts val="0"/>
              </a:spcBef>
              <a:spcAft>
                <a:spcPts val="0"/>
              </a:spcAft>
              <a:buSzPts val="2200"/>
              <a:buChar char="–"/>
            </a:pPr>
            <a:r>
              <a:rPr lang="en-US" sz="2200"/>
              <a:t>Detection and Parameter estimation</a:t>
            </a:r>
            <a:endParaRPr sz="2200"/>
          </a:p>
          <a:p>
            <a:pPr indent="-311150" lvl="1" marL="742950" rtl="0" algn="l">
              <a:lnSpc>
                <a:spcPct val="115000"/>
              </a:lnSpc>
              <a:spcBef>
                <a:spcPts val="0"/>
              </a:spcBef>
              <a:spcAft>
                <a:spcPts val="0"/>
              </a:spcAft>
              <a:buSzPts val="2200"/>
              <a:buChar char="–"/>
            </a:pPr>
            <a:r>
              <a:rPr lang="en-US" sz="2200"/>
              <a:t>Binary BH parameters: Mass, Spins, sky location etc</a:t>
            </a:r>
            <a:endParaRPr sz="2200"/>
          </a:p>
          <a:p>
            <a:pPr indent="-228600" lvl="0" marL="342900" rtl="0" algn="l">
              <a:lnSpc>
                <a:spcPct val="115000"/>
              </a:lnSpc>
              <a:spcBef>
                <a:spcPts val="0"/>
              </a:spcBef>
              <a:spcAft>
                <a:spcPts val="0"/>
              </a:spcAft>
              <a:buSzPts val="2200"/>
              <a:buChar char="•"/>
            </a:pPr>
            <a:r>
              <a:rPr lang="en-US" sz="2200"/>
              <a:t>Numerical Relativity waveforms</a:t>
            </a:r>
            <a:endParaRPr sz="2200"/>
          </a:p>
          <a:p>
            <a:pPr indent="-228600" lvl="0" marL="342900" rtl="0" algn="l">
              <a:lnSpc>
                <a:spcPct val="115000"/>
              </a:lnSpc>
              <a:spcBef>
                <a:spcPts val="0"/>
              </a:spcBef>
              <a:spcAft>
                <a:spcPts val="0"/>
              </a:spcAft>
              <a:buSzPts val="2200"/>
              <a:buChar char="•"/>
            </a:pPr>
            <a:r>
              <a:rPr lang="en-US" sz="2200"/>
              <a:t>Approximated waveforms</a:t>
            </a:r>
            <a:endParaRPr sz="2200"/>
          </a:p>
          <a:p>
            <a:pPr indent="-228600" lvl="0" marL="342900" rtl="0" algn="l">
              <a:lnSpc>
                <a:spcPct val="115000"/>
              </a:lnSpc>
              <a:spcBef>
                <a:spcPts val="0"/>
              </a:spcBef>
              <a:spcAft>
                <a:spcPts val="0"/>
              </a:spcAft>
              <a:buSzPts val="2200"/>
              <a:buChar char="•"/>
            </a:pPr>
            <a:r>
              <a:rPr lang="en-US" sz="2200"/>
              <a:t>Uncertainty in wfs causes error in estimating BBH parameters</a:t>
            </a:r>
            <a:endParaRPr sz="2200"/>
          </a:p>
          <a:p>
            <a:pPr indent="0" lvl="0" marL="0" rtl="0" algn="l">
              <a:lnSpc>
                <a:spcPct val="115000"/>
              </a:lnSpc>
              <a:spcBef>
                <a:spcPts val="0"/>
              </a:spcBef>
              <a:spcAft>
                <a:spcPts val="0"/>
              </a:spcAft>
              <a:buNone/>
            </a:pPr>
            <a:r>
              <a:t/>
            </a:r>
            <a:endParaRPr sz="2200"/>
          </a:p>
        </p:txBody>
      </p:sp>
      <p:pic>
        <p:nvPicPr>
          <p:cNvPr id="114" name="Google Shape;114;p16"/>
          <p:cNvPicPr preferRelativeResize="0"/>
          <p:nvPr/>
        </p:nvPicPr>
        <p:blipFill>
          <a:blip r:embed="rId3">
            <a:alphaModFix/>
          </a:blip>
          <a:stretch>
            <a:fillRect/>
          </a:stretch>
        </p:blipFill>
        <p:spPr>
          <a:xfrm>
            <a:off x="5073575" y="1837624"/>
            <a:ext cx="3362751" cy="3487551"/>
          </a:xfrm>
          <a:prstGeom prst="rect">
            <a:avLst/>
          </a:prstGeom>
          <a:noFill/>
          <a:ln>
            <a:noFill/>
          </a:ln>
        </p:spPr>
      </p:pic>
      <p:sp>
        <p:nvSpPr>
          <p:cNvPr id="115" name="Google Shape;115;p16"/>
          <p:cNvSpPr txBox="1"/>
          <p:nvPr/>
        </p:nvSpPr>
        <p:spPr>
          <a:xfrm>
            <a:off x="5365200" y="5325175"/>
            <a:ext cx="2779500" cy="8769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Clr>
                <a:schemeClr val="dk1"/>
              </a:buClr>
              <a:buSzPts val="1100"/>
              <a:buFont typeface="Arial"/>
              <a:buNone/>
            </a:pPr>
            <a:r>
              <a:rPr lang="en-US" sz="1050">
                <a:solidFill>
                  <a:srgbClr val="92CCDC"/>
                </a:solidFill>
                <a:latin typeface="Roboto"/>
                <a:ea typeface="Roboto"/>
                <a:cs typeface="Roboto"/>
                <a:sym typeface="Roboto"/>
              </a:rPr>
              <a:t>PhysRevLett.120.141103</a:t>
            </a:r>
            <a:endParaRPr sz="1050">
              <a:solidFill>
                <a:srgbClr val="92CCDC"/>
              </a:solidFill>
              <a:latin typeface="Roboto"/>
              <a:ea typeface="Roboto"/>
              <a:cs typeface="Roboto"/>
              <a:sym typeface="Roboto"/>
            </a:endParaRPr>
          </a:p>
          <a:p>
            <a:pPr indent="0" lvl="0" marL="0" rtl="0" algn="l">
              <a:spcBef>
                <a:spcPts val="1700"/>
              </a:spcBef>
              <a:spcAft>
                <a:spcPts val="0"/>
              </a:spcAft>
              <a:buNone/>
            </a:pPr>
            <a:r>
              <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txBox="1"/>
          <p:nvPr>
            <p:ph type="title"/>
          </p:nvPr>
        </p:nvSpPr>
        <p:spPr>
          <a:xfrm>
            <a:off x="457200" y="1853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93CDDD"/>
              </a:buClr>
              <a:buSzPts val="4400"/>
              <a:buFont typeface="Calibri"/>
              <a:buNone/>
            </a:pPr>
            <a:r>
              <a:rPr lang="en-US"/>
              <a:t>Marginalizing of WF Uncertainty</a:t>
            </a:r>
            <a:endParaRPr/>
          </a:p>
        </p:txBody>
      </p:sp>
      <p:sp>
        <p:nvSpPr>
          <p:cNvPr id="121" name="Google Shape;121;p17"/>
          <p:cNvSpPr txBox="1"/>
          <p:nvPr>
            <p:ph idx="1" type="body"/>
          </p:nvPr>
        </p:nvSpPr>
        <p:spPr>
          <a:xfrm>
            <a:off x="457200" y="1600201"/>
            <a:ext cx="8229600" cy="3962400"/>
          </a:xfrm>
          <a:prstGeom prst="rect">
            <a:avLst/>
          </a:prstGeom>
          <a:noFill/>
          <a:ln>
            <a:noFill/>
          </a:ln>
        </p:spPr>
        <p:txBody>
          <a:bodyPr anchorCtr="0" anchor="t" bIns="45700" lIns="91425" spcFirstLastPara="1" rIns="91425" wrap="square" tIns="45700">
            <a:normAutofit/>
          </a:bodyPr>
          <a:lstStyle/>
          <a:p>
            <a:pPr indent="-241300" lvl="0" marL="342900" rtl="0" algn="l">
              <a:spcBef>
                <a:spcPts val="0"/>
              </a:spcBef>
              <a:spcAft>
                <a:spcPts val="0"/>
              </a:spcAft>
              <a:buClr>
                <a:srgbClr val="93CDDD"/>
              </a:buClr>
              <a:buSzPts val="2800"/>
              <a:buChar char="•"/>
            </a:pPr>
            <a:r>
              <a:rPr lang="en-US" sz="2800"/>
              <a:t>Goals</a:t>
            </a:r>
            <a:endParaRPr sz="2800"/>
          </a:p>
          <a:p>
            <a:pPr indent="-311150" lvl="1" marL="742950" rtl="0" algn="l">
              <a:spcBef>
                <a:spcPts val="0"/>
              </a:spcBef>
              <a:spcAft>
                <a:spcPts val="0"/>
              </a:spcAft>
              <a:buSzPts val="2200"/>
              <a:buChar char="–"/>
            </a:pPr>
            <a:r>
              <a:rPr lang="en-US" sz="2200"/>
              <a:t>Marginalizing</a:t>
            </a:r>
            <a:r>
              <a:rPr lang="en-US" sz="2200"/>
              <a:t> over wf Uncertainty</a:t>
            </a:r>
            <a:endParaRPr sz="2200"/>
          </a:p>
          <a:p>
            <a:pPr indent="-254000" lvl="2" marL="1143000" rtl="0" algn="l">
              <a:spcBef>
                <a:spcPts val="0"/>
              </a:spcBef>
              <a:spcAft>
                <a:spcPts val="0"/>
              </a:spcAft>
              <a:buSzPts val="2200"/>
              <a:buChar char="•"/>
            </a:pPr>
            <a:r>
              <a:rPr lang="en-US" sz="2200"/>
              <a:t>Accurate PE</a:t>
            </a:r>
            <a:endParaRPr sz="2200"/>
          </a:p>
          <a:p>
            <a:pPr indent="-311150" lvl="1" marL="742950" rtl="0" algn="l">
              <a:spcBef>
                <a:spcPts val="0"/>
              </a:spcBef>
              <a:spcAft>
                <a:spcPts val="0"/>
              </a:spcAft>
              <a:buSzPts val="2200"/>
              <a:buChar char="–"/>
            </a:pPr>
            <a:r>
              <a:rPr lang="en-US" sz="2200"/>
              <a:t>Two different approaches:</a:t>
            </a:r>
            <a:endParaRPr sz="2200"/>
          </a:p>
          <a:p>
            <a:pPr indent="-254000" lvl="2" marL="1143000" rtl="0" algn="l">
              <a:spcBef>
                <a:spcPts val="0"/>
              </a:spcBef>
              <a:spcAft>
                <a:spcPts val="0"/>
              </a:spcAft>
              <a:buSzPts val="2200"/>
              <a:buChar char="•"/>
            </a:pPr>
            <a:r>
              <a:rPr lang="en-US" sz="2200"/>
              <a:t>Bilby: Bayesian inference code </a:t>
            </a:r>
            <a:r>
              <a:rPr lang="en-US" sz="2200"/>
              <a:t>for GW data analysis</a:t>
            </a:r>
            <a:endParaRPr sz="2200"/>
          </a:p>
          <a:p>
            <a:pPr indent="-254000" lvl="2" marL="1143000" rtl="0" algn="l">
              <a:spcBef>
                <a:spcPts val="0"/>
              </a:spcBef>
              <a:spcAft>
                <a:spcPts val="0"/>
              </a:spcAft>
              <a:buSzPts val="2200"/>
              <a:buChar char="•"/>
            </a:pPr>
            <a:r>
              <a:rPr lang="en-US" sz="2200"/>
              <a:t>Dingo: Neural </a:t>
            </a:r>
            <a:r>
              <a:rPr lang="en-US" sz="2200"/>
              <a:t>network based posterior estimation</a:t>
            </a:r>
            <a:endParaRPr sz="2200"/>
          </a:p>
          <a:p>
            <a:pPr indent="-311150" lvl="1" marL="742950" rtl="0" algn="l">
              <a:spcBef>
                <a:spcPts val="0"/>
              </a:spcBef>
              <a:spcAft>
                <a:spcPts val="0"/>
              </a:spcAft>
              <a:buSzPts val="2200"/>
              <a:buChar char="–"/>
            </a:pPr>
            <a:r>
              <a:rPr lang="en-US" sz="2200"/>
              <a:t>Compare Peak location of posterior with the true parameter</a:t>
            </a:r>
            <a:endParaRPr sz="2200"/>
          </a:p>
          <a:p>
            <a:pPr indent="-311150" lvl="1" marL="742950" rtl="0" algn="l">
              <a:spcBef>
                <a:spcPts val="0"/>
              </a:spcBef>
              <a:spcAft>
                <a:spcPts val="0"/>
              </a:spcAft>
              <a:buSzPts val="2200"/>
              <a:buChar char="–"/>
            </a:pPr>
            <a:r>
              <a:rPr lang="en-US" sz="2200"/>
              <a:t>Approximated waveform model: EOB GPR</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457200" y="1853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93CDDD"/>
              </a:buClr>
              <a:buSzPts val="4400"/>
              <a:buFont typeface="Calibri"/>
              <a:buNone/>
            </a:pPr>
            <a:r>
              <a:rPr lang="en-US"/>
              <a:t>Marginalizing of WF Uncertainty</a:t>
            </a:r>
            <a:endParaRPr/>
          </a:p>
        </p:txBody>
      </p:sp>
      <p:sp>
        <p:nvSpPr>
          <p:cNvPr id="127" name="Google Shape;127;p18"/>
          <p:cNvSpPr txBox="1"/>
          <p:nvPr>
            <p:ph idx="1" type="body"/>
          </p:nvPr>
        </p:nvSpPr>
        <p:spPr>
          <a:xfrm>
            <a:off x="457200" y="1600201"/>
            <a:ext cx="8229600" cy="3962400"/>
          </a:xfrm>
          <a:prstGeom prst="rect">
            <a:avLst/>
          </a:prstGeom>
          <a:noFill/>
          <a:ln>
            <a:noFill/>
          </a:ln>
        </p:spPr>
        <p:txBody>
          <a:bodyPr anchorCtr="0" anchor="t" bIns="45700" lIns="91425" spcFirstLastPara="1" rIns="91425" wrap="square" tIns="45700">
            <a:noAutofit/>
          </a:bodyPr>
          <a:lstStyle/>
          <a:p>
            <a:pPr indent="-279400" lvl="0" marL="342900" rtl="0" algn="l">
              <a:spcBef>
                <a:spcPts val="0"/>
              </a:spcBef>
              <a:spcAft>
                <a:spcPts val="0"/>
              </a:spcAft>
              <a:buClr>
                <a:srgbClr val="93CDDD"/>
              </a:buClr>
              <a:buSzPts val="3400"/>
              <a:buChar char="•"/>
            </a:pPr>
            <a:r>
              <a:rPr lang="en-US" sz="3400"/>
              <a:t>Timeframe</a:t>
            </a:r>
            <a:endParaRPr sz="2200">
              <a:solidFill>
                <a:srgbClr val="93CDDD"/>
              </a:solidFill>
              <a:latin typeface="Calibri"/>
              <a:ea typeface="Calibri"/>
              <a:cs typeface="Calibri"/>
              <a:sym typeface="Calibri"/>
            </a:endParaRPr>
          </a:p>
          <a:p>
            <a:pPr indent="-222250" lvl="1" marL="742950" rtl="0" algn="l">
              <a:lnSpc>
                <a:spcPct val="100000"/>
              </a:lnSpc>
              <a:spcBef>
                <a:spcPts val="800"/>
              </a:spcBef>
              <a:spcAft>
                <a:spcPts val="0"/>
              </a:spcAft>
              <a:buClr>
                <a:srgbClr val="93CDDD"/>
              </a:buClr>
              <a:buSzPts val="3000"/>
              <a:buChar char="–"/>
            </a:pPr>
            <a:r>
              <a:rPr lang="en-US" sz="3000"/>
              <a:t> June 1st, 2023</a:t>
            </a:r>
            <a:endParaRPr sz="3000"/>
          </a:p>
          <a:p>
            <a:pPr indent="-222250" lvl="1" marL="742950" rtl="0" algn="l">
              <a:lnSpc>
                <a:spcPct val="100000"/>
              </a:lnSpc>
              <a:spcBef>
                <a:spcPts val="800"/>
              </a:spcBef>
              <a:spcAft>
                <a:spcPts val="0"/>
              </a:spcAft>
              <a:buClr>
                <a:srgbClr val="93CDDD"/>
              </a:buClr>
              <a:buSzPts val="3000"/>
              <a:buChar char="–"/>
            </a:pPr>
            <a:r>
              <a:rPr lang="en-US" sz="3000"/>
              <a:t> August 31st, 2023</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457200" y="1853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93CDDD"/>
              </a:buClr>
              <a:buSzPts val="4400"/>
              <a:buFont typeface="Calibri"/>
              <a:buNone/>
            </a:pPr>
            <a:r>
              <a:rPr lang="en-US"/>
              <a:t>Marginalizing of WF Uncertainty</a:t>
            </a:r>
            <a:endParaRPr/>
          </a:p>
        </p:txBody>
      </p:sp>
      <p:sp>
        <p:nvSpPr>
          <p:cNvPr id="133" name="Google Shape;133;p19"/>
          <p:cNvSpPr txBox="1"/>
          <p:nvPr>
            <p:ph idx="1" type="body"/>
          </p:nvPr>
        </p:nvSpPr>
        <p:spPr>
          <a:xfrm>
            <a:off x="457200" y="1600201"/>
            <a:ext cx="8229600" cy="3962400"/>
          </a:xfrm>
          <a:prstGeom prst="rect">
            <a:avLst/>
          </a:prstGeom>
          <a:noFill/>
          <a:ln>
            <a:noFill/>
          </a:ln>
        </p:spPr>
        <p:txBody>
          <a:bodyPr anchorCtr="0" anchor="t" bIns="45700" lIns="91425" spcFirstLastPara="1" rIns="91425" wrap="square" tIns="45700">
            <a:noAutofit/>
          </a:bodyPr>
          <a:lstStyle/>
          <a:p>
            <a:pPr indent="-292100" lvl="0" marL="342900" rtl="0" algn="l">
              <a:spcBef>
                <a:spcPts val="0"/>
              </a:spcBef>
              <a:spcAft>
                <a:spcPts val="0"/>
              </a:spcAft>
              <a:buClr>
                <a:srgbClr val="93CDDD"/>
              </a:buClr>
              <a:buSzPts val="3600"/>
              <a:buChar char="•"/>
            </a:pPr>
            <a:r>
              <a:rPr lang="en-US" sz="3600"/>
              <a:t> </a:t>
            </a:r>
            <a:r>
              <a:rPr lang="en-US" sz="3700"/>
              <a:t>What I hope to learn</a:t>
            </a:r>
            <a:endParaRPr sz="3700"/>
          </a:p>
          <a:p>
            <a:pPr indent="-330200" lvl="1" marL="742950" rtl="0" algn="l">
              <a:spcBef>
                <a:spcPts val="0"/>
              </a:spcBef>
              <a:spcAft>
                <a:spcPts val="0"/>
              </a:spcAft>
              <a:buSzPts val="2500"/>
              <a:buChar char="–"/>
            </a:pPr>
            <a:r>
              <a:rPr lang="en-US" sz="2500"/>
              <a:t>Parameter </a:t>
            </a:r>
            <a:r>
              <a:rPr lang="en-US" sz="2500"/>
              <a:t>estimation</a:t>
            </a:r>
            <a:r>
              <a:rPr lang="en-US" sz="2500"/>
              <a:t> of binary black holes</a:t>
            </a:r>
            <a:endParaRPr sz="2500"/>
          </a:p>
          <a:p>
            <a:pPr indent="-330200" lvl="1" marL="742950" rtl="0" algn="l">
              <a:spcBef>
                <a:spcPts val="0"/>
              </a:spcBef>
              <a:spcAft>
                <a:spcPts val="0"/>
              </a:spcAft>
              <a:buSzPts val="2500"/>
              <a:buChar char="–"/>
            </a:pPr>
            <a:r>
              <a:rPr lang="en-US" sz="2500"/>
              <a:t>Setting up PE workflow in Unity</a:t>
            </a:r>
            <a:endParaRPr sz="2500"/>
          </a:p>
          <a:p>
            <a:pPr indent="-330200" lvl="1" marL="742950" rtl="0" algn="l">
              <a:spcBef>
                <a:spcPts val="0"/>
              </a:spcBef>
              <a:spcAft>
                <a:spcPts val="0"/>
              </a:spcAft>
              <a:buSzPts val="2500"/>
              <a:buChar char="–"/>
            </a:pPr>
            <a:r>
              <a:rPr lang="en-US" sz="2500"/>
              <a:t>Parallel </a:t>
            </a:r>
            <a:r>
              <a:rPr lang="en-US" sz="2500"/>
              <a:t>computing</a:t>
            </a:r>
            <a:r>
              <a:rPr lang="en-US" sz="2500"/>
              <a:t> in CPU</a:t>
            </a:r>
            <a:endParaRPr sz="2500"/>
          </a:p>
          <a:p>
            <a:pPr indent="-330200" lvl="1" marL="742950" rtl="0" algn="l">
              <a:spcBef>
                <a:spcPts val="0"/>
              </a:spcBef>
              <a:spcAft>
                <a:spcPts val="0"/>
              </a:spcAft>
              <a:buSzPts val="2500"/>
              <a:buChar char="–"/>
            </a:pPr>
            <a:r>
              <a:rPr lang="en-US" sz="2500"/>
              <a:t>GPU: NVIDIA A100</a:t>
            </a:r>
            <a:endParaRPr sz="2500"/>
          </a:p>
          <a:p>
            <a:pPr indent="-330200" lvl="1" marL="742950" rtl="0" algn="l">
              <a:spcBef>
                <a:spcPts val="0"/>
              </a:spcBef>
              <a:spcAft>
                <a:spcPts val="0"/>
              </a:spcAft>
              <a:buSzPts val="2500"/>
              <a:buChar char="–"/>
            </a:pPr>
            <a:r>
              <a:rPr lang="en-US" sz="2500"/>
              <a:t>Slurm submission script </a:t>
            </a: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txBox="1"/>
          <p:nvPr>
            <p:ph type="title"/>
          </p:nvPr>
        </p:nvSpPr>
        <p:spPr>
          <a:xfrm>
            <a:off x="457200" y="1853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93CDDD"/>
              </a:buClr>
              <a:buSzPts val="4400"/>
              <a:buFont typeface="Calibri"/>
              <a:buNone/>
            </a:pPr>
            <a:r>
              <a:rPr lang="en-US"/>
              <a:t>Marginalizing of WF Uncertainty</a:t>
            </a:r>
            <a:endParaRPr/>
          </a:p>
        </p:txBody>
      </p:sp>
      <p:sp>
        <p:nvSpPr>
          <p:cNvPr id="139" name="Google Shape;139;p20"/>
          <p:cNvSpPr txBox="1"/>
          <p:nvPr>
            <p:ph idx="1" type="body"/>
          </p:nvPr>
        </p:nvSpPr>
        <p:spPr>
          <a:xfrm>
            <a:off x="457200" y="1600201"/>
            <a:ext cx="8229600" cy="3962400"/>
          </a:xfrm>
          <a:prstGeom prst="rect">
            <a:avLst/>
          </a:prstGeom>
          <a:noFill/>
          <a:ln>
            <a:noFill/>
          </a:ln>
        </p:spPr>
        <p:txBody>
          <a:bodyPr anchorCtr="0" anchor="t" bIns="45700" lIns="91425" spcFirstLastPara="1" rIns="91425" wrap="square" tIns="45700">
            <a:noAutofit/>
          </a:bodyPr>
          <a:lstStyle/>
          <a:p>
            <a:pPr indent="-279400" lvl="0" marL="342900" rtl="0" algn="l">
              <a:spcBef>
                <a:spcPts val="0"/>
              </a:spcBef>
              <a:spcAft>
                <a:spcPts val="0"/>
              </a:spcAft>
              <a:buClr>
                <a:srgbClr val="93CDDD"/>
              </a:buClr>
              <a:buSzPts val="3400"/>
              <a:buChar char="•"/>
            </a:pPr>
            <a:r>
              <a:rPr lang="en-US" sz="3400">
                <a:latin typeface="Calibri"/>
                <a:ea typeface="Calibri"/>
                <a:cs typeface="Calibri"/>
                <a:sym typeface="Calibri"/>
              </a:rPr>
              <a:t>G</a:t>
            </a:r>
            <a:r>
              <a:rPr lang="en-US" sz="3400">
                <a:solidFill>
                  <a:srgbClr val="93CDDD"/>
                </a:solidFill>
                <a:latin typeface="Calibri"/>
                <a:ea typeface="Calibri"/>
                <a:cs typeface="Calibri"/>
                <a:sym typeface="Calibri"/>
              </a:rPr>
              <a:t>oals for Next </a:t>
            </a:r>
            <a:r>
              <a:rPr lang="en-US" sz="3400">
                <a:latin typeface="Calibri"/>
                <a:ea typeface="Calibri"/>
                <a:cs typeface="Calibri"/>
                <a:sym typeface="Calibri"/>
              </a:rPr>
              <a:t>M</a:t>
            </a:r>
            <a:r>
              <a:rPr lang="en-US" sz="3400">
                <a:solidFill>
                  <a:srgbClr val="93CDDD"/>
                </a:solidFill>
                <a:latin typeface="Calibri"/>
                <a:ea typeface="Calibri"/>
                <a:cs typeface="Calibri"/>
                <a:sym typeface="Calibri"/>
              </a:rPr>
              <a:t>onth</a:t>
            </a:r>
            <a:endParaRPr sz="2200"/>
          </a:p>
          <a:p>
            <a:pPr indent="-222250" lvl="1" marL="742950" rtl="0" algn="l">
              <a:lnSpc>
                <a:spcPct val="100000"/>
              </a:lnSpc>
              <a:spcBef>
                <a:spcPts val="800"/>
              </a:spcBef>
              <a:spcAft>
                <a:spcPts val="0"/>
              </a:spcAft>
              <a:buClr>
                <a:srgbClr val="93CDDD"/>
              </a:buClr>
              <a:buSzPts val="3000"/>
              <a:buChar char="–"/>
            </a:pPr>
            <a:r>
              <a:rPr lang="en-US" sz="3000"/>
              <a:t> Learn tools for estimating posterior distribution of binary parameter</a:t>
            </a:r>
            <a:endParaRPr sz="3000"/>
          </a:p>
          <a:p>
            <a:pPr indent="-222250" lvl="1" marL="742950" rtl="0" algn="l">
              <a:lnSpc>
                <a:spcPct val="100000"/>
              </a:lnSpc>
              <a:spcBef>
                <a:spcPts val="800"/>
              </a:spcBef>
              <a:spcAft>
                <a:spcPts val="0"/>
              </a:spcAft>
              <a:buClr>
                <a:srgbClr val="93CDDD"/>
              </a:buClr>
              <a:buSzPts val="3000"/>
              <a:buChar char="–"/>
            </a:pPr>
            <a:r>
              <a:rPr lang="en-US" sz="3000"/>
              <a:t> Generate training set for Dingo</a:t>
            </a:r>
            <a:endParaRPr sz="3000"/>
          </a:p>
          <a:p>
            <a:pPr indent="457200" lvl="0" marL="457200" rtl="0" algn="l">
              <a:lnSpc>
                <a:spcPct val="100000"/>
              </a:lnSpc>
              <a:spcBef>
                <a:spcPts val="800"/>
              </a:spcBef>
              <a:spcAft>
                <a:spcPts val="0"/>
              </a:spcAft>
              <a:buNone/>
            </a:pPr>
            <a:r>
              <a:rPr lang="en-US" sz="3000"/>
              <a:t>~ 5 millions waveforms</a:t>
            </a:r>
            <a:endParaRPr sz="3000"/>
          </a:p>
          <a:p>
            <a:pPr indent="-222250" lvl="1" marL="742950" rtl="0" algn="l">
              <a:lnSpc>
                <a:spcPct val="100000"/>
              </a:lnSpc>
              <a:spcBef>
                <a:spcPts val="800"/>
              </a:spcBef>
              <a:spcAft>
                <a:spcPts val="0"/>
              </a:spcAft>
              <a:buClr>
                <a:srgbClr val="93CDDD"/>
              </a:buClr>
              <a:buSzPts val="3000"/>
              <a:buChar char="–"/>
            </a:pPr>
            <a:r>
              <a:rPr lang="en-US" sz="3000"/>
              <a:t> Get some preliminary comparison plots</a:t>
            </a:r>
            <a:endParaRPr sz="1800"/>
          </a:p>
          <a:p>
            <a:pPr indent="-139700" lvl="0" marL="342900" rtl="0" algn="l">
              <a:spcBef>
                <a:spcPts val="640"/>
              </a:spcBef>
              <a:spcAft>
                <a:spcPts val="0"/>
              </a:spcAft>
              <a:buClr>
                <a:srgbClr val="93CDDD"/>
              </a:buClr>
              <a:buSzPts val="32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txBox="1"/>
          <p:nvPr>
            <p:ph type="title"/>
          </p:nvPr>
        </p:nvSpPr>
        <p:spPr>
          <a:xfrm>
            <a:off x="778163" y="2653325"/>
            <a:ext cx="7772400" cy="1362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Thank you!</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76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