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501a4f0d8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g501a4f0d8f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 rot="5400000">
            <a:off x="2590800" y="-533399"/>
            <a:ext cx="39624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8" name="Google Shape;38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5" name="Google Shape;45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7" name="Google Shape;4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rgbClr val="93CDDD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93CDDD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93CDDD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rgbClr val="93CDDD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93CDDD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93CDDD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0" name="Google Shape;70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625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descr="cyberteamslide1.jpg" id="15" name="Google Shape;15;p1"/>
          <p:cNvPicPr preferRelativeResize="0"/>
          <p:nvPr/>
        </p:nvPicPr>
        <p:blipFill rotWithShape="1">
          <a:blip r:embed="rId1">
            <a:alphaModFix/>
          </a:blip>
          <a:srcRect b="2348" l="1816" r="1815" t="2349"/>
          <a:stretch/>
        </p:blipFill>
        <p:spPr>
          <a:xfrm>
            <a:off x="6733826" y="5005049"/>
            <a:ext cx="2365597" cy="1808374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/>
          <p:nvPr>
            <p:ph type="ctrTitle"/>
          </p:nvPr>
        </p:nvSpPr>
        <p:spPr>
          <a:xfrm>
            <a:off x="685800" y="12192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800"/>
              <a:t>Art and AI:</a:t>
            </a:r>
            <a:endParaRPr sz="48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800"/>
              <a:t>Outbreaks from the Grid</a:t>
            </a:r>
            <a:br>
              <a:rPr lang="en-US" sz="4800"/>
            </a:br>
            <a:endParaRPr i="1" sz="2667"/>
          </a:p>
        </p:txBody>
      </p:sp>
      <p:sp>
        <p:nvSpPr>
          <p:cNvPr id="91" name="Google Shape;91;p13"/>
          <p:cNvSpPr txBox="1"/>
          <p:nvPr>
            <p:ph idx="1" type="subTitle"/>
          </p:nvPr>
        </p:nvSpPr>
        <p:spPr>
          <a:xfrm>
            <a:off x="1371600" y="30480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>
                <a:solidFill>
                  <a:srgbClr val="92CCDC"/>
                </a:solidFill>
              </a:rPr>
              <a:t>Student: 	Ethan Davis, University of Vermont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>
                <a:solidFill>
                  <a:srgbClr val="92CCDC"/>
                </a:solidFill>
              </a:rPr>
              <a:t>			 ethan.davis@uvm.edu</a:t>
            </a:r>
            <a:endParaRPr sz="2000">
              <a:solidFill>
                <a:srgbClr val="92CCDC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>
                <a:solidFill>
                  <a:srgbClr val="92CCDC"/>
                </a:solidFill>
              </a:rPr>
              <a:t>Mentor: 	Adrian Del Maestro, University of Vermont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>
                <a:solidFill>
                  <a:srgbClr val="92CCDC"/>
                </a:solidFill>
              </a:rPr>
              <a:t>			Adrian.DelMaestro@utk.edu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>
                <a:solidFill>
                  <a:srgbClr val="92CCDC"/>
                </a:solidFill>
              </a:rPr>
              <a:t>Researcher:  Jenn Karson, University of Vermont, Jennifer.Karson@uvm.edu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</a:pPr>
            <a:r>
              <a:t/>
            </a:r>
            <a:endParaRPr sz="1600">
              <a:solidFill>
                <a:srgbClr val="92CCDC"/>
              </a:solidFill>
            </a:endParaRPr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Clr>
                <a:srgbClr val="92CCDC"/>
              </a:buClr>
              <a:buSzPts val="1600"/>
              <a:buNone/>
            </a:pPr>
            <a:r>
              <a:rPr lang="en-US" sz="1600">
                <a:solidFill>
                  <a:srgbClr val="92CCDC"/>
                </a:solidFill>
              </a:rPr>
              <a:t>June 15, 2020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idx="1" type="body"/>
          </p:nvPr>
        </p:nvSpPr>
        <p:spPr>
          <a:xfrm>
            <a:off x="216400" y="1113452"/>
            <a:ext cx="7304400" cy="307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000"/>
              <a:buChar char="•"/>
            </a:pPr>
            <a:r>
              <a:rPr lang="en-US" sz="4000"/>
              <a:t>Utilizing machine learning and artificial life to create novel compositions</a:t>
            </a:r>
            <a:endParaRPr/>
          </a:p>
        </p:txBody>
      </p:sp>
      <p:pic>
        <p:nvPicPr>
          <p:cNvPr id="97" name="Google Shape;9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78680" y="2530199"/>
            <a:ext cx="5202975" cy="40172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4"/>
          <p:cNvSpPr txBox="1"/>
          <p:nvPr>
            <p:ph idx="4294967295" type="ctrTitle"/>
          </p:nvPr>
        </p:nvSpPr>
        <p:spPr>
          <a:xfrm>
            <a:off x="1275000" y="122450"/>
            <a:ext cx="6594000" cy="121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000"/>
              <a:t>Art and AI:</a:t>
            </a:r>
            <a:endParaRPr sz="40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000"/>
              <a:t>Outbreaks from the Grid</a:t>
            </a:r>
            <a:br>
              <a:rPr lang="en-US" sz="4800"/>
            </a:br>
            <a:endParaRPr i="1" sz="2667"/>
          </a:p>
        </p:txBody>
      </p:sp>
      <p:pic>
        <p:nvPicPr>
          <p:cNvPr id="99" name="Google Shape;99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3075" y="3429002"/>
            <a:ext cx="2365647" cy="23656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Char char="•"/>
            </a:pPr>
            <a:r>
              <a:rPr lang="en-US" sz="4400"/>
              <a:t>Goals</a:t>
            </a:r>
            <a:endParaRPr sz="320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3000"/>
              <a:t>Digitize shapes from existing artworks</a:t>
            </a:r>
            <a:endParaRPr sz="3000"/>
          </a:p>
          <a:p>
            <a:pPr indent="-2222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3000"/>
              <a:buChar char="–"/>
            </a:pPr>
            <a:r>
              <a:rPr lang="en-US" sz="3000"/>
              <a:t>create new compositions using genetic </a:t>
            </a:r>
            <a:r>
              <a:rPr lang="en-US" sz="3000"/>
              <a:t>algorithm</a:t>
            </a:r>
            <a:endParaRPr sz="3000"/>
          </a:p>
          <a:p>
            <a:pPr indent="-2222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3000"/>
              <a:buChar char="–"/>
            </a:pPr>
            <a:r>
              <a:rPr lang="en-US" sz="3000"/>
              <a:t>Use new compositions to train a GAN to create novel images</a:t>
            </a:r>
            <a:endParaRPr sz="3000"/>
          </a:p>
        </p:txBody>
      </p:sp>
      <p:sp>
        <p:nvSpPr>
          <p:cNvPr id="105" name="Google Shape;105;p15"/>
          <p:cNvSpPr txBox="1"/>
          <p:nvPr>
            <p:ph idx="4294967295" type="ctrTitle"/>
          </p:nvPr>
        </p:nvSpPr>
        <p:spPr>
          <a:xfrm>
            <a:off x="1275000" y="122450"/>
            <a:ext cx="6594000" cy="121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000"/>
              <a:t>Art and AI:</a:t>
            </a:r>
            <a:endParaRPr sz="40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000"/>
              <a:t>Outbreaks from the Grid</a:t>
            </a:r>
            <a:br>
              <a:rPr lang="en-US" sz="4800"/>
            </a:br>
            <a:endParaRPr i="1" sz="2667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Char char="•"/>
            </a:pPr>
            <a:r>
              <a:rPr lang="en-US" sz="4400"/>
              <a:t>Timeframe</a:t>
            </a:r>
            <a:endParaRPr sz="320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4000"/>
              <a:t>June 2020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4000"/>
              <a:t>August 2020</a:t>
            </a:r>
            <a:endParaRPr/>
          </a:p>
        </p:txBody>
      </p:sp>
      <p:sp>
        <p:nvSpPr>
          <p:cNvPr id="111" name="Google Shape;111;p16"/>
          <p:cNvSpPr txBox="1"/>
          <p:nvPr>
            <p:ph idx="4294967295" type="ctrTitle"/>
          </p:nvPr>
        </p:nvSpPr>
        <p:spPr>
          <a:xfrm>
            <a:off x="1275000" y="122450"/>
            <a:ext cx="6594000" cy="121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000"/>
              <a:t>Art and AI:</a:t>
            </a:r>
            <a:endParaRPr sz="40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000"/>
              <a:t>Outbreaks from the Grid</a:t>
            </a:r>
            <a:br>
              <a:rPr lang="en-US" sz="4800"/>
            </a:br>
            <a:endParaRPr i="1" sz="2667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7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Char char="•"/>
            </a:pPr>
            <a:r>
              <a:rPr lang="en-US" sz="4400"/>
              <a:t> What I hope to learn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4000"/>
              <a:t>Programming in Processing</a:t>
            </a:r>
            <a:endParaRPr sz="4000"/>
          </a:p>
          <a:p>
            <a:pPr indent="-285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4000"/>
              <a:buChar char="–"/>
            </a:pPr>
            <a:r>
              <a:rPr lang="en-US" sz="4000"/>
              <a:t>creating software for art-making</a:t>
            </a:r>
            <a:endParaRPr sz="4000"/>
          </a:p>
          <a:p>
            <a:pPr indent="-285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4000"/>
              <a:buChar char="–"/>
            </a:pPr>
            <a:r>
              <a:rPr lang="en-US" sz="4000"/>
              <a:t>learn about neural networks and genetic algorithms</a:t>
            </a:r>
            <a:endParaRPr sz="4000"/>
          </a:p>
        </p:txBody>
      </p:sp>
      <p:sp>
        <p:nvSpPr>
          <p:cNvPr id="117" name="Google Shape;117;p17"/>
          <p:cNvSpPr txBox="1"/>
          <p:nvPr>
            <p:ph idx="4294967295" type="ctrTitle"/>
          </p:nvPr>
        </p:nvSpPr>
        <p:spPr>
          <a:xfrm>
            <a:off x="1275000" y="122450"/>
            <a:ext cx="6594000" cy="121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000"/>
              <a:t>Art and AI:</a:t>
            </a:r>
            <a:endParaRPr sz="40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000"/>
              <a:t>Outbreaks from the Grid</a:t>
            </a:r>
            <a:br>
              <a:rPr lang="en-US" sz="4800"/>
            </a:br>
            <a:endParaRPr i="1" sz="2667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Char char="•"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lang="en-US" sz="440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oals for Next </a:t>
            </a: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440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onth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4000"/>
              <a:t>Create large dataset using a genetic algorithm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4000"/>
              <a:t>Train a GAN using the new dataset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None/>
            </a:pPr>
            <a:r>
              <a:t/>
            </a:r>
            <a:endParaRPr/>
          </a:p>
        </p:txBody>
      </p:sp>
      <p:sp>
        <p:nvSpPr>
          <p:cNvPr id="123" name="Google Shape;123;p18"/>
          <p:cNvSpPr txBox="1"/>
          <p:nvPr>
            <p:ph idx="4294967295" type="ctrTitle"/>
          </p:nvPr>
        </p:nvSpPr>
        <p:spPr>
          <a:xfrm>
            <a:off x="1275000" y="122450"/>
            <a:ext cx="6594000" cy="121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000"/>
              <a:t>Art and AI:</a:t>
            </a:r>
            <a:endParaRPr sz="40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000"/>
              <a:t>Outbreaks from the Grid</a:t>
            </a:r>
            <a:br>
              <a:rPr lang="en-US" sz="4800"/>
            </a:br>
            <a:endParaRPr i="1" sz="2667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Char char="•"/>
            </a:pPr>
            <a:r>
              <a:rPr lang="en-US" sz="440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Help needed (if any)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4000"/>
              <a:t>Advice on creating custom GANs using keras</a:t>
            </a:r>
            <a:endParaRPr sz="4000"/>
          </a:p>
          <a:p>
            <a:pPr indent="-285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4000"/>
              <a:buChar char="–"/>
            </a:pPr>
            <a:r>
              <a:rPr lang="en-US" sz="4000"/>
              <a:t>Advice on utilizing HPC for neural network training</a:t>
            </a:r>
            <a:endParaRPr sz="4000"/>
          </a:p>
        </p:txBody>
      </p:sp>
      <p:sp>
        <p:nvSpPr>
          <p:cNvPr id="129" name="Google Shape;129;p19"/>
          <p:cNvSpPr txBox="1"/>
          <p:nvPr>
            <p:ph idx="4294967295" type="ctrTitle"/>
          </p:nvPr>
        </p:nvSpPr>
        <p:spPr>
          <a:xfrm>
            <a:off x="1275000" y="122450"/>
            <a:ext cx="6594000" cy="121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000"/>
              <a:t>Art and AI:</a:t>
            </a:r>
            <a:endParaRPr sz="40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000"/>
              <a:t>Outbreaks from the Grid</a:t>
            </a:r>
            <a:br>
              <a:rPr lang="en-US" sz="4800"/>
            </a:br>
            <a:endParaRPr i="1" sz="2667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Custom 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476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